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65" r:id="rId4"/>
    <p:sldId id="261" r:id="rId5"/>
    <p:sldId id="263" r:id="rId6"/>
    <p:sldId id="260" r:id="rId7"/>
    <p:sldId id="273" r:id="rId8"/>
    <p:sldId id="274" r:id="rId9"/>
    <p:sldId id="298" r:id="rId10"/>
    <p:sldId id="299" r:id="rId11"/>
    <p:sldId id="257" r:id="rId12"/>
    <p:sldId id="258" r:id="rId13"/>
    <p:sldId id="264" r:id="rId14"/>
    <p:sldId id="262" r:id="rId15"/>
    <p:sldId id="26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8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2"/>
    <a:srgbClr val="FCCD32"/>
    <a:srgbClr val="D84C44"/>
    <a:srgbClr val="320073"/>
    <a:srgbClr val="FDC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62" autoAdjust="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BB189-63A2-4C81-A54C-6AF9ACA3CB1E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C116-1ADF-4E02-A614-44481FA2962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ulomohan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nkajpate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@philipegd" TargetMode="External"/><Relationship Id="rId3" Type="http://schemas.openxmlformats.org/officeDocument/2006/relationships/hyperlink" Target="https://unsplash.com/@kalvisuals" TargetMode="External"/><Relationship Id="rId7" Type="http://schemas.openxmlformats.org/officeDocument/2006/relationships/hyperlink" Target="https://unsplash.com/@parkerkwhits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a2eorigins" TargetMode="External"/><Relationship Id="rId5" Type="http://schemas.openxmlformats.org/officeDocument/2006/relationships/hyperlink" Target="https://unsplash.com/@brookecagle" TargetMode="External"/><Relationship Id="rId4" Type="http://schemas.openxmlformats.org/officeDocument/2006/relationships/hyperlink" Target="https://unsplash.com/" TargetMode="External"/><Relationship Id="rId9" Type="http://schemas.openxmlformats.org/officeDocument/2006/relationships/hyperlink" Target="https://unsplash.com/@phlmrtn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firmbee" TargetMode="External"/><Relationship Id="rId4" Type="http://schemas.openxmlformats.org/officeDocument/2006/relationships/hyperlink" Target="https://unsplash.com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@squareinc" TargetMode="External"/><Relationship Id="rId7" Type="http://schemas.openxmlformats.org/officeDocument/2006/relationships/hyperlink" Target="https://unsplash.com/@danieleriggifotovideo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curtismacnewton" TargetMode="External"/><Relationship Id="rId5" Type="http://schemas.openxmlformats.org/officeDocument/2006/relationships/hyperlink" Target="https://unsplash.com/@stilclassics" TargetMode="External"/><Relationship Id="rId4" Type="http://schemas.openxmlformats.org/officeDocument/2006/relationships/hyperlink" Target="https://unsplash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johnschno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saulomohana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pankajpatel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31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6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kalvisuals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brookecagle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@a2eorigins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parkerkwhitson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philipegd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phlmrtn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firmbee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3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09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1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squareinc</a:t>
            </a:r>
            <a:r>
              <a:rPr lang="en-US" dirty="0"/>
              <a:t> 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stilclassics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curtismacnewton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danieleriggifotovideo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FE8A-A25B-4F5A-B637-10C52445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275" y="1751013"/>
            <a:ext cx="5200650" cy="2387600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B08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DF6A2-1988-43E3-A87F-7FE29995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275" y="4230688"/>
            <a:ext cx="520065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9235-0639-4E4E-80DA-BC1C45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2F6201D0-8121-4787-9CC0-18B2CF29CE87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37125-D2F3-4BA5-AE28-94972790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C0CF-D4D7-4E4E-BE1C-83D75792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59C9-1184-4E0E-8B00-56856339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0B709-6CF1-4641-A843-2C3C02084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C200A-C689-4A13-9D3E-BAEA20885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318E-3E11-4CE2-A87C-1F198908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740-9FC0-4487-9381-5C9FE63CFE6A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ED76-A7F0-4939-BDCA-AA6BBC6A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93037-D090-4334-AE74-A1C19F8A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31B-4D50-436C-B66D-1697C853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5A95-DA34-489C-82F3-57D54030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E036-4904-4EE1-BA3F-D8AB4F84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DF6-A0C5-4FAD-B1A5-FE1126E00F6D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AFC3-BB9F-45C4-B7AC-679018DF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FA61-564B-48C8-BF53-9BE56C4A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3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48A7-5374-4098-93F7-8FCDC1A45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E0714-9237-4D01-96C5-C37657731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E48B-BB1A-4C33-9481-595C9BEC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F8E3-60E5-409D-A249-8194DD4A4EB9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979C-1F77-4872-8D42-A9AD0175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EE82-E5C6-4E6E-9FD3-367E8645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8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9FBC-4076-4503-80C7-D93A03B1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ADFAE-28B7-4235-AF19-EDE2A72C7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F39C-2D37-42D3-8E41-DD8C07BC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91D1-9526-4FC9-9D5F-4C8B97679ACB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CF9A-31A2-4276-990D-B7E5E5C3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69C4-068F-4F49-AC6F-8A651D0E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EC2B84-4B9C-4350-A1CA-AB35AA72693C}"/>
              </a:ext>
            </a:extLst>
          </p:cNvPr>
          <p:cNvGrpSpPr/>
          <p:nvPr userDrawn="1"/>
        </p:nvGrpSpPr>
        <p:grpSpPr>
          <a:xfrm>
            <a:off x="10952822" y="5752696"/>
            <a:ext cx="914400" cy="1017991"/>
            <a:chOff x="10744200" y="5670870"/>
            <a:chExt cx="914400" cy="101799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F6A578-D070-489C-892C-E2B00E18B8D9}"/>
                </a:ext>
              </a:extLst>
            </p:cNvPr>
            <p:cNvSpPr/>
            <p:nvPr/>
          </p:nvSpPr>
          <p:spPr>
            <a:xfrm>
              <a:off x="10744200" y="5774461"/>
              <a:ext cx="914400" cy="9144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D89F52-9B04-4D00-A6DD-157F77DC3FE2}"/>
                </a:ext>
              </a:extLst>
            </p:cNvPr>
            <p:cNvGrpSpPr/>
            <p:nvPr/>
          </p:nvGrpSpPr>
          <p:grpSpPr>
            <a:xfrm rot="2441077">
              <a:off x="11448878" y="5670870"/>
              <a:ext cx="114300" cy="685800"/>
              <a:chOff x="13081000" y="4546600"/>
              <a:chExt cx="114300" cy="685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6269D1-619F-4CEF-B254-07AB3A3162A5}"/>
                  </a:ext>
                </a:extLst>
              </p:cNvPr>
              <p:cNvCxnSpPr/>
              <p:nvPr/>
            </p:nvCxnSpPr>
            <p:spPr>
              <a:xfrm>
                <a:off x="13081000" y="45466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505DB8-3DD6-4ADE-91D1-31D893205AAA}"/>
                  </a:ext>
                </a:extLst>
              </p:cNvPr>
              <p:cNvCxnSpPr/>
              <p:nvPr/>
            </p:nvCxnSpPr>
            <p:spPr>
              <a:xfrm>
                <a:off x="13195300" y="47752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7A9C0F95-B072-416E-91C2-3AA25F6FF821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2039D1-B1C7-4F00-8084-C52BD9CEBD38}"/>
              </a:ext>
            </a:extLst>
          </p:cNvPr>
          <p:cNvSpPr/>
          <p:nvPr userDrawn="1"/>
        </p:nvSpPr>
        <p:spPr>
          <a:xfrm>
            <a:off x="10722327" y="5815682"/>
            <a:ext cx="187082" cy="187082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A3BEE0D-199B-465D-8171-D35998BD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490756-04EB-4487-8AC9-E347002CB416}"/>
              </a:ext>
            </a:extLst>
          </p:cNvPr>
          <p:cNvGrpSpPr/>
          <p:nvPr userDrawn="1"/>
        </p:nvGrpSpPr>
        <p:grpSpPr>
          <a:xfrm>
            <a:off x="257640" y="0"/>
            <a:ext cx="400048" cy="977900"/>
            <a:chOff x="257640" y="0"/>
            <a:chExt cx="400048" cy="9779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F1D392-C8C3-4A1A-BB28-49A6E240CF6A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457664" y="0"/>
              <a:ext cx="0" cy="711200"/>
            </a:xfrm>
            <a:prstGeom prst="line">
              <a:avLst/>
            </a:prstGeom>
            <a:ln w="25400">
              <a:solidFill>
                <a:srgbClr val="F7C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197F22-9195-4FBB-8E01-1AA2A71A42E6}"/>
                </a:ext>
              </a:extLst>
            </p:cNvPr>
            <p:cNvSpPr/>
            <p:nvPr/>
          </p:nvSpPr>
          <p:spPr>
            <a:xfrm>
              <a:off x="324314" y="711200"/>
              <a:ext cx="266700" cy="2667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48217D-3982-45D8-BC6A-5593CABFC2E7}"/>
                </a:ext>
              </a:extLst>
            </p:cNvPr>
            <p:cNvSpPr/>
            <p:nvPr/>
          </p:nvSpPr>
          <p:spPr>
            <a:xfrm>
              <a:off x="257640" y="498476"/>
              <a:ext cx="400048" cy="400048"/>
            </a:xfrm>
            <a:prstGeom prst="ellipse">
              <a:avLst/>
            </a:prstGeom>
            <a:noFill/>
            <a:ln w="25400">
              <a:solidFill>
                <a:srgbClr val="F7C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250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56B69C83-B259-410A-BBD7-F3B03AE488DA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672AC6-8074-4C8F-8C79-0A41CAA1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71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357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DB08FE-E2C2-4306-A81B-5105D916A3C6}"/>
              </a:ext>
            </a:extLst>
          </p:cNvPr>
          <p:cNvCxnSpPr>
            <a:cxnSpLocks/>
          </p:cNvCxnSpPr>
          <p:nvPr userDrawn="1"/>
        </p:nvCxnSpPr>
        <p:spPr>
          <a:xfrm rot="8358923" flipH="1">
            <a:off x="289737" y="23929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5077D-1C61-4A66-A20B-788D9782A3C5}"/>
              </a:ext>
            </a:extLst>
          </p:cNvPr>
          <p:cNvCxnSpPr>
            <a:cxnSpLocks/>
          </p:cNvCxnSpPr>
          <p:nvPr userDrawn="1"/>
        </p:nvCxnSpPr>
        <p:spPr>
          <a:xfrm rot="8358923" flipV="1">
            <a:off x="12101689" y="4864386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DAF27-499B-4C72-B32F-D77956E1A4A1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-1" y="439840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99A20-ABB1-491E-BE72-D1890AE01844}"/>
              </a:ext>
            </a:extLst>
          </p:cNvPr>
          <p:cNvSpPr/>
          <p:nvPr userDrawn="1"/>
        </p:nvSpPr>
        <p:spPr>
          <a:xfrm>
            <a:off x="292523" y="298044"/>
            <a:ext cx="11606956" cy="6261912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0CF9-9BF0-45DB-9B5B-270BE6296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B7765F55-2744-4283-A3E9-CDDC99F67639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23265-70E3-4E52-B3D6-7C55A9AAFC9E}"/>
              </a:ext>
            </a:extLst>
          </p:cNvPr>
          <p:cNvCxnSpPr/>
          <p:nvPr userDrawn="1"/>
        </p:nvCxnSpPr>
        <p:spPr>
          <a:xfrm rot="2441077">
            <a:off x="12210969" y="27396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FFC7FF-91C0-41A8-9341-15FB538B89CE}"/>
              </a:ext>
            </a:extLst>
          </p:cNvPr>
          <p:cNvCxnSpPr/>
          <p:nvPr userDrawn="1"/>
        </p:nvCxnSpPr>
        <p:spPr>
          <a:xfrm rot="2441077">
            <a:off x="11788574" y="6331942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B6DD33-685D-48D7-A961-BE7CD580180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465871" y="618291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B38EED-0650-43AC-98E1-8D11599A602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11728915" y="86515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17EA84-3F86-4310-803D-7B27DDE1CF1A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552449" y="21846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4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9993-919C-4424-A0B4-DC99BF0C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7B5F-2ACC-4221-B8D6-4830C6D1B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BCE8-F4C6-4819-AB05-DA797ED2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BED8-9FCB-43D8-BC12-CF7EAAAB3C11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C9374-2397-4FCE-87C2-7E1AEF3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FB638-C65F-4CCA-82E8-B42B871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0B4-AF5F-4E8A-8E2C-47CEB2CB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B5C4-406E-4198-8230-E42F60633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94C99-9D00-4EAD-96EA-6065064E9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5542E-203F-4749-9635-7D19B47B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379A-2C82-4875-BE3F-08DF14DDA0C8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3E251-9B30-4771-9F45-0C182A91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1A133-906C-42C1-91FF-C7F32B9D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5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55B-3258-4CCA-B793-61754C91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FFF24-D32B-4212-87AE-1AF82146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1EBC5-518F-47DD-BF9C-C5A0F60E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B4352-C827-425C-B854-D2CDC5F3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8096-CA08-49CF-A1F7-C16F0195A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AD837-79A2-4E5F-91D6-3697D97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BA760-FAF2-4E46-A190-9FCDB5A5B071}" type="datetime1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39E3B-440F-438F-AE9B-63A9F411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21250-5552-4111-AB95-8966126C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DE4356-6386-42BC-BA98-181B8A5477B5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357EB-3D06-453F-87D8-73CF3AF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95BE-F651-4375-A7AF-9D448E00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8EC0-C062-4760-8F92-1A295899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B502-08DD-4CA0-8808-425634F441C5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222EB-1389-418F-A038-B79D7C01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0A928-8CE5-4096-AF59-AD2D4652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77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3331-B05F-432D-BA88-B9767391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D19DE-FB6D-4B18-B015-79688A92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B118-0D57-4D16-8B5F-3EE3C47EABEA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9F49F-9C6A-4142-BC21-F1C25912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5C5E-3D1C-4957-A2A9-25784097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9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CCE14-3F4B-430F-80A4-E9D51517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5792-7F22-4C20-AC5B-DFBA6CE98D5E}" type="datetime1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5E574-FA0F-4904-8EC4-DB140FF1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25D1-6473-4D5F-80EC-5EFBDD8E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4CDF-ACB5-4387-BBED-7377EC2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3986-C693-4EDF-9334-6FE650B1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1613D-93DD-407D-AAFF-01E0F5E6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879B8-AAE9-4356-BFD4-4730B738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CDBEF-B0C5-431F-9B72-5EFC93855860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2642D-BB0A-4722-AACD-236329DA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A9BD7-B625-4EDB-BEFE-158429F2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8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6DC-272F-4E01-B46E-3B4E3DE5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9B631-F8E3-414F-98D2-55724FE8C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944A-2EF5-4806-9D0C-DB2DFC036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1EF1-E893-4D7C-8612-0136CA7B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4541-39AC-41A3-A350-91651F49AD43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EEEC2-843D-4C14-B246-D69E0841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2FDD7-7C1E-479D-A071-053D36A7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9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D176-FED1-402C-89E2-F108C2E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A584B-1D30-4255-94D0-2EFB052D8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29A1-2E23-4FE5-A0B1-BB4D4516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2DBB-5CB6-4EE3-A4C1-38027A234A00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F2BF-A6A1-4A1B-A01B-B64103DC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4133-0BC8-4518-BF66-B5D47DEA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3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24378-83AE-4BF8-8C77-D276CEEC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0C9F-3336-495D-82A5-C5DA08E7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3E971-2EE6-44FA-8368-7D8DE7AD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6DFE-FAE8-46F8-A80C-42E00595D76D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C2D5-21D6-4570-92AC-30F9B2C0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5DB7-009C-4137-8154-AFDFD9C9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7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56C0-0FED-4FC9-A8FD-8409CAAB40D2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3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7E54-5EE9-41CD-9EA0-5EF2EF1C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1EBBE-83BF-4F8A-874A-B77A1D8F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EE8A-698F-4F21-9FAD-A3905753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D67B-2C99-4705-92C9-03FD6EBAFBFA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201CD-D162-49AD-844D-BD899732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D6710-83A8-4148-9CA0-130E20E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4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AA61-8A10-45DC-A2B7-1AC7578D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CC65-2996-46A7-AEA0-0CFF9A030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3EA73-2401-4831-B597-B615A7840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08C7B-5410-4FA9-BE10-55C5F1F2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64CD1-0B88-4FDC-A562-84A9D421B6EE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F97F-54BD-4471-B57A-78DE2E39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686A2-CC45-4462-BA9A-258B94A5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ED3B-9AC2-4E51-AB33-1942C313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075"/>
            <a:ext cx="10515600" cy="5492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5115E-A7EF-4D6D-B164-85E34A63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0EC10-6ED6-4464-B28E-64934F7C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546AA-59CC-409C-BB9F-23687ED57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8AC36-587A-4FEF-A668-AD36318A7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3A1C0-A2E7-4E45-9F59-EA07AAB4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A512-9580-4D58-93B3-E4DF7C81762C}" type="datetime1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A110A-D60C-4D4A-A7AA-130386D3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469BD-7F85-479F-928D-95258AB1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DBBC1-6678-4198-BEB0-3E7F35EE0940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89423-915A-4267-8D20-E6B03AC44A72}"/>
              </a:ext>
            </a:extLst>
          </p:cNvPr>
          <p:cNvSpPr/>
          <p:nvPr userDrawn="1"/>
        </p:nvSpPr>
        <p:spPr>
          <a:xfrm>
            <a:off x="0" y="3590925"/>
            <a:ext cx="12192000" cy="267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170A2-888A-4ED3-BE1C-41BF450736ED}"/>
              </a:ext>
            </a:extLst>
          </p:cNvPr>
          <p:cNvSpPr/>
          <p:nvPr userDrawn="1"/>
        </p:nvSpPr>
        <p:spPr>
          <a:xfrm>
            <a:off x="855659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61A7057-244E-4741-9FB1-BD4F86840E08}"/>
              </a:ext>
            </a:extLst>
          </p:cNvPr>
          <p:cNvSpPr/>
          <p:nvPr userDrawn="1"/>
        </p:nvSpPr>
        <p:spPr>
          <a:xfrm rot="19124503">
            <a:off x="981427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9642A-C591-4423-9AC5-83F08E632F0E}"/>
              </a:ext>
            </a:extLst>
          </p:cNvPr>
          <p:cNvCxnSpPr>
            <a:cxnSpLocks/>
          </p:cNvCxnSpPr>
          <p:nvPr userDrawn="1"/>
        </p:nvCxnSpPr>
        <p:spPr>
          <a:xfrm>
            <a:off x="1523080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1757169-A467-499E-BCEF-05954EF2D112}"/>
              </a:ext>
            </a:extLst>
          </p:cNvPr>
          <p:cNvSpPr/>
          <p:nvPr userDrawn="1"/>
        </p:nvSpPr>
        <p:spPr>
          <a:xfrm>
            <a:off x="3815065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EE4FD97-470E-4DD1-BE1A-7D556D77A98F}"/>
              </a:ext>
            </a:extLst>
          </p:cNvPr>
          <p:cNvSpPr/>
          <p:nvPr userDrawn="1"/>
        </p:nvSpPr>
        <p:spPr>
          <a:xfrm rot="19124503">
            <a:off x="3940833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BD57BB-A897-48B8-B36F-965E4A1AAE19}"/>
              </a:ext>
            </a:extLst>
          </p:cNvPr>
          <p:cNvCxnSpPr>
            <a:cxnSpLocks/>
          </p:cNvCxnSpPr>
          <p:nvPr userDrawn="1"/>
        </p:nvCxnSpPr>
        <p:spPr>
          <a:xfrm>
            <a:off x="4482486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EE0DD3C-6C10-4ECB-B2CC-977FAB3BEB5E}"/>
              </a:ext>
            </a:extLst>
          </p:cNvPr>
          <p:cNvSpPr/>
          <p:nvPr userDrawn="1"/>
        </p:nvSpPr>
        <p:spPr>
          <a:xfrm>
            <a:off x="6774471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96A1CC4-BB5F-4080-AE40-99FBD155E84B}"/>
              </a:ext>
            </a:extLst>
          </p:cNvPr>
          <p:cNvSpPr/>
          <p:nvPr userDrawn="1"/>
        </p:nvSpPr>
        <p:spPr>
          <a:xfrm rot="19124503">
            <a:off x="6900239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7FB501-7F5F-41A1-9A22-61A1EDE7E218}"/>
              </a:ext>
            </a:extLst>
          </p:cNvPr>
          <p:cNvCxnSpPr>
            <a:cxnSpLocks/>
          </p:cNvCxnSpPr>
          <p:nvPr userDrawn="1"/>
        </p:nvCxnSpPr>
        <p:spPr>
          <a:xfrm>
            <a:off x="7441892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B683DFA-B976-48E5-B85B-EA26C660DBE0}"/>
              </a:ext>
            </a:extLst>
          </p:cNvPr>
          <p:cNvSpPr/>
          <p:nvPr userDrawn="1"/>
        </p:nvSpPr>
        <p:spPr>
          <a:xfrm>
            <a:off x="9733878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18A832F-C722-4DE4-8B89-8EE87611E494}"/>
              </a:ext>
            </a:extLst>
          </p:cNvPr>
          <p:cNvSpPr/>
          <p:nvPr userDrawn="1"/>
        </p:nvSpPr>
        <p:spPr>
          <a:xfrm rot="19124503">
            <a:off x="9859646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918E8D-FD8C-48A4-905F-979FAC54BFBB}"/>
              </a:ext>
            </a:extLst>
          </p:cNvPr>
          <p:cNvCxnSpPr>
            <a:cxnSpLocks/>
          </p:cNvCxnSpPr>
          <p:nvPr userDrawn="1"/>
        </p:nvCxnSpPr>
        <p:spPr>
          <a:xfrm>
            <a:off x="10401299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4EE0F9-8AA2-4EC5-B1EB-2639B5F57A6E}"/>
              </a:ext>
            </a:extLst>
          </p:cNvPr>
          <p:cNvCxnSpPr/>
          <p:nvPr userDrawn="1"/>
        </p:nvCxnSpPr>
        <p:spPr>
          <a:xfrm>
            <a:off x="3136594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3F0E48-C58E-474B-B629-731ACA4CE4AF}"/>
              </a:ext>
            </a:extLst>
          </p:cNvPr>
          <p:cNvCxnSpPr/>
          <p:nvPr userDrawn="1"/>
        </p:nvCxnSpPr>
        <p:spPr>
          <a:xfrm>
            <a:off x="6096001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1A486F-1541-4428-B07F-73307C2D2245}"/>
              </a:ext>
            </a:extLst>
          </p:cNvPr>
          <p:cNvCxnSpPr/>
          <p:nvPr userDrawn="1"/>
        </p:nvCxnSpPr>
        <p:spPr>
          <a:xfrm>
            <a:off x="9055408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0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29575-2930-4A94-B9DD-9794AE33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9D94-1346-4508-8641-14C264B0F9A0}" type="datetime1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FC9BA-3F95-4A2C-B18D-2190B9E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C603-80CF-44E1-ABB4-BDA183E2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680C-EEEE-4E25-B7AA-0C1D4266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60FF-2F46-4D91-B6CF-EE32DF7E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1D2FE-A04D-41E4-91AF-BE1DA571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B09F4-051C-4C1E-BD9C-1DEF31F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EE9-3512-495B-8898-D96CD51563F9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F2DA1-9C91-49B3-8949-B644DF2B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1C6E6-F340-4943-9AFD-80E735C3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7A0D7-A756-4D1A-8088-A229C967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567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419F4-4FA4-487B-8E9B-11926581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1E45-1CC8-4ECD-B642-3373A090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807AE-81EC-4556-A2CF-EB1CE14A756E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EA93-9C33-476D-ACAE-20551445F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92678-DE44-4150-AE34-D0A293FECC02}"/>
              </a:ext>
            </a:extLst>
          </p:cNvPr>
          <p:cNvGrpSpPr/>
          <p:nvPr userDrawn="1"/>
        </p:nvGrpSpPr>
        <p:grpSpPr>
          <a:xfrm>
            <a:off x="5875244" y="1010772"/>
            <a:ext cx="441512" cy="136712"/>
            <a:chOff x="4930588" y="1010772"/>
            <a:chExt cx="441512" cy="1367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3BA789-D040-48ED-8B19-68080879ED00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F5AA6A-D184-4F67-B87B-F0B1C5F59A54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3E07E0-E2E9-4CBD-9A05-6F5EA7FF476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33A5-008F-4F7B-A0DD-C9AE509C4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2" y="6573837"/>
            <a:ext cx="314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venir Black" panose="020B08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F37A2-8A33-48D3-B4F7-F279A349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FD75-1947-4B74-86B8-9741C947F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13B1-A7BE-4736-B062-1B8EB636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13CB-56EE-4544-9736-5D772E1FB6A3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2D014-647F-4D84-9947-15B221569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6190-B61A-48FC-BFB4-71EC5E8B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5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C4E78D5E-F8F9-4189-AF8F-26C8017E14AB}"/>
              </a:ext>
            </a:extLst>
          </p:cNvPr>
          <p:cNvSpPr/>
          <p:nvPr/>
        </p:nvSpPr>
        <p:spPr>
          <a:xfrm>
            <a:off x="292893" y="214311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F12BA-19DC-4489-B1C2-1D52190CF075}"/>
              </a:ext>
            </a:extLst>
          </p:cNvPr>
          <p:cNvSpPr/>
          <p:nvPr/>
        </p:nvSpPr>
        <p:spPr>
          <a:xfrm>
            <a:off x="4762500" y="0"/>
            <a:ext cx="4140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F9CF6-3736-4527-8A39-1D992826271B}"/>
              </a:ext>
            </a:extLst>
          </p:cNvPr>
          <p:cNvSpPr/>
          <p:nvPr/>
        </p:nvSpPr>
        <p:spPr>
          <a:xfrm>
            <a:off x="304800" y="214312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320073"/>
          </a:soli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66533-FFF0-4BD3-8A0A-BB091AF37621}"/>
              </a:ext>
            </a:extLst>
          </p:cNvPr>
          <p:cNvCxnSpPr>
            <a:cxnSpLocks/>
          </p:cNvCxnSpPr>
          <p:nvPr/>
        </p:nvCxnSpPr>
        <p:spPr>
          <a:xfrm>
            <a:off x="7505700" y="2876549"/>
            <a:ext cx="4686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8CF10D-499A-4AB9-A5FF-E381155467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525" y="638175"/>
            <a:ext cx="5581650" cy="5581650"/>
          </a:xfrm>
          <a:custGeom>
            <a:avLst/>
            <a:gdLst>
              <a:gd name="connsiteX0" fmla="*/ 3357563 w 6715126"/>
              <a:gd name="connsiteY0" fmla="*/ 0 h 6715126"/>
              <a:gd name="connsiteX1" fmla="*/ 6715126 w 6715126"/>
              <a:gd name="connsiteY1" fmla="*/ 3357563 h 6715126"/>
              <a:gd name="connsiteX2" fmla="*/ 3357563 w 6715126"/>
              <a:gd name="connsiteY2" fmla="*/ 6715126 h 6715126"/>
              <a:gd name="connsiteX3" fmla="*/ 0 w 6715126"/>
              <a:gd name="connsiteY3" fmla="*/ 3357563 h 6715126"/>
              <a:gd name="connsiteX4" fmla="*/ 3357563 w 6715126"/>
              <a:gd name="connsiteY4" fmla="*/ 0 h 671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26" h="6715126">
                <a:moveTo>
                  <a:pt x="3357563" y="0"/>
                </a:moveTo>
                <a:cubicBezTo>
                  <a:pt x="5211894" y="0"/>
                  <a:pt x="6715126" y="1503232"/>
                  <a:pt x="6715126" y="3357563"/>
                </a:cubicBezTo>
                <a:cubicBezTo>
                  <a:pt x="6715126" y="5211894"/>
                  <a:pt x="5211894" y="6715126"/>
                  <a:pt x="3357563" y="6715126"/>
                </a:cubicBezTo>
                <a:cubicBezTo>
                  <a:pt x="1503232" y="6715126"/>
                  <a:pt x="0" y="5211894"/>
                  <a:pt x="0" y="3357563"/>
                </a:cubicBezTo>
                <a:cubicBezTo>
                  <a:pt x="0" y="1503232"/>
                  <a:pt x="1503232" y="0"/>
                  <a:pt x="3357563" y="0"/>
                </a:cubicBez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C209C1-ECA6-41CB-B527-BC08CFF444CD}"/>
              </a:ext>
            </a:extLst>
          </p:cNvPr>
          <p:cNvSpPr/>
          <p:nvPr/>
        </p:nvSpPr>
        <p:spPr>
          <a:xfrm rot="10800000">
            <a:off x="4597753" y="489125"/>
            <a:ext cx="2996494" cy="5879749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FDCB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F301D-D463-4042-AB07-D0DDFDAB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0274" y="3486147"/>
            <a:ext cx="5200650" cy="18049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dirty="0"/>
              <a:t>BEST</a:t>
            </a:r>
            <a:r>
              <a:rPr lang="en-US" sz="4000" dirty="0">
                <a:solidFill>
                  <a:srgbClr val="320073"/>
                </a:solidFill>
              </a:rPr>
              <a:t>STREAMING</a:t>
            </a:r>
            <a:br>
              <a:rPr lang="en-US" sz="4000" dirty="0">
                <a:solidFill>
                  <a:srgbClr val="320073"/>
                </a:solidFill>
              </a:rPr>
            </a:br>
            <a:r>
              <a:rPr lang="en-US" sz="4000" dirty="0">
                <a:solidFill>
                  <a:srgbClr val="320073"/>
                </a:solidFill>
              </a:rPr>
              <a:t>		CUMPUTING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061928-B35E-4EF5-84D5-39AE0FC5F514}"/>
              </a:ext>
            </a:extLst>
          </p:cNvPr>
          <p:cNvSpPr/>
          <p:nvPr userDrawn="1"/>
        </p:nvSpPr>
        <p:spPr>
          <a:xfrm>
            <a:off x="6095999" y="2808598"/>
            <a:ext cx="135904" cy="1359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DF4973-603F-48E8-AF45-692D4D8FD5AE}"/>
              </a:ext>
            </a:extLst>
          </p:cNvPr>
          <p:cNvSpPr/>
          <p:nvPr userDrawn="1"/>
        </p:nvSpPr>
        <p:spPr>
          <a:xfrm>
            <a:off x="6352704" y="2761409"/>
            <a:ext cx="230280" cy="23028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92C71A-F3D7-4587-A725-55A36EBB0116}"/>
              </a:ext>
            </a:extLst>
          </p:cNvPr>
          <p:cNvSpPr/>
          <p:nvPr userDrawn="1"/>
        </p:nvSpPr>
        <p:spPr>
          <a:xfrm>
            <a:off x="6703785" y="2808598"/>
            <a:ext cx="135904" cy="135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84616-937D-47EB-8F88-63C411D4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217554-AA09-4B91-BF5F-31114190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03" y="5360063"/>
            <a:ext cx="1338139" cy="13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owchart: Document 2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3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5C014-D51B-4A08-A8A1-9B174AC4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FERRAMENTA DE GESTÃO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3DCA0E6-5AF2-473B-B6E8-6F11B2DF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561065"/>
            <a:ext cx="8305800" cy="361531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488E0323-99C0-4E1C-AD0F-D7F8D0B68031}"/>
              </a:ext>
            </a:extLst>
          </p:cNvPr>
          <p:cNvSpPr/>
          <p:nvPr/>
        </p:nvSpPr>
        <p:spPr>
          <a:xfrm>
            <a:off x="0" y="5929313"/>
            <a:ext cx="12192000" cy="928687"/>
          </a:xfrm>
          <a:prstGeom prst="rect">
            <a:avLst/>
          </a:prstGeom>
          <a:solidFill>
            <a:srgbClr val="ED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Resultado de imagem para planner tasks logo">
            <a:extLst>
              <a:ext uri="{FF2B5EF4-FFF2-40B4-BE49-F238E27FC236}">
                <a16:creationId xmlns:a16="http://schemas.microsoft.com/office/drawing/2014/main" id="{92E08AAF-D6F4-491E-9A9C-83B15551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88" y="5375106"/>
            <a:ext cx="3305175" cy="11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4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F42E7-205F-4F97-97F0-3F49F828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5D3343"/>
          </a:solidFill>
          <a:ln>
            <a:solidFill>
              <a:srgbClr val="5D334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RISCOS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9BB39F-D0A9-4DB1-8DBB-6C1F7249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34" y="1910728"/>
            <a:ext cx="8077230" cy="2039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0BFB3B-E2C9-485B-B2F0-95E46322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79" y="3968775"/>
            <a:ext cx="5506985" cy="18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3E266E-86AE-4134-B833-02EB51BEE6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250" y="520700"/>
            <a:ext cx="4127500" cy="6337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3291B5-9974-49A7-B0CE-8DC60E67F028}"/>
              </a:ext>
            </a:extLst>
          </p:cNvPr>
          <p:cNvSpPr/>
          <p:nvPr/>
        </p:nvSpPr>
        <p:spPr>
          <a:xfrm>
            <a:off x="4032250" y="520700"/>
            <a:ext cx="4127500" cy="63373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F1E23C-A23E-40FA-8891-E91A2FFF1E75}"/>
              </a:ext>
            </a:extLst>
          </p:cNvPr>
          <p:cNvGrpSpPr/>
          <p:nvPr/>
        </p:nvGrpSpPr>
        <p:grpSpPr>
          <a:xfrm>
            <a:off x="503024" y="520700"/>
            <a:ext cx="3322638" cy="2731408"/>
            <a:chOff x="503024" y="520700"/>
            <a:chExt cx="3322638" cy="2731408"/>
          </a:xfrm>
        </p:grpSpPr>
        <p:sp>
          <p:nvSpPr>
            <p:cNvPr id="47" name="Rectangle: Top Corners Rounded 46">
              <a:extLst>
                <a:ext uri="{FF2B5EF4-FFF2-40B4-BE49-F238E27FC236}">
                  <a16:creationId xmlns:a16="http://schemas.microsoft.com/office/drawing/2014/main" id="{82DC8B2C-5381-4E37-A996-B3DAC5FB947B}"/>
                </a:ext>
              </a:extLst>
            </p:cNvPr>
            <p:cNvSpPr/>
            <p:nvPr/>
          </p:nvSpPr>
          <p:spPr>
            <a:xfrm rot="16200000" flipH="1">
              <a:off x="1639802" y="-616078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E812F4-932D-439B-BC6C-7DF39DB103A8}"/>
                </a:ext>
              </a:extLst>
            </p:cNvPr>
            <p:cNvSpPr/>
            <p:nvPr/>
          </p:nvSpPr>
          <p:spPr>
            <a:xfrm flipH="1">
              <a:off x="691941" y="652616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8AC41D-51C6-454D-A64C-EF6A1BFD9E56}"/>
                </a:ext>
              </a:extLst>
            </p:cNvPr>
            <p:cNvSpPr/>
            <p:nvPr/>
          </p:nvSpPr>
          <p:spPr>
            <a:xfrm flipH="1">
              <a:off x="534776" y="1744003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r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4C7C89-C335-4E50-9893-5EAED455A0C6}"/>
                </a:ext>
              </a:extLst>
            </p:cNvPr>
            <p:cNvSpPr/>
            <p:nvPr/>
          </p:nvSpPr>
          <p:spPr>
            <a:xfrm flipH="1">
              <a:off x="2307896" y="737465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sp>
          <p:nvSpPr>
            <p:cNvPr id="56" name="Freeform 162">
              <a:extLst>
                <a:ext uri="{FF2B5EF4-FFF2-40B4-BE49-F238E27FC236}">
                  <a16:creationId xmlns:a16="http://schemas.microsoft.com/office/drawing/2014/main" id="{F37B48A7-0CDA-454C-A192-FAE3036B7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498" y="910305"/>
              <a:ext cx="338138" cy="269875"/>
            </a:xfrm>
            <a:custGeom>
              <a:avLst/>
              <a:gdLst>
                <a:gd name="T0" fmla="*/ 90 w 90"/>
                <a:gd name="T1" fmla="*/ 9 h 72"/>
                <a:gd name="T2" fmla="*/ 81 w 90"/>
                <a:gd name="T3" fmla="*/ 9 h 72"/>
                <a:gd name="T4" fmla="*/ 86 w 90"/>
                <a:gd name="T5" fmla="*/ 1 h 72"/>
                <a:gd name="T6" fmla="*/ 75 w 90"/>
                <a:gd name="T7" fmla="*/ 6 h 72"/>
                <a:gd name="T8" fmla="*/ 61 w 90"/>
                <a:gd name="T9" fmla="*/ 0 h 72"/>
                <a:gd name="T10" fmla="*/ 43 w 90"/>
                <a:gd name="T11" fmla="*/ 18 h 72"/>
                <a:gd name="T12" fmla="*/ 44 w 90"/>
                <a:gd name="T13" fmla="*/ 22 h 72"/>
                <a:gd name="T14" fmla="*/ 6 w 90"/>
                <a:gd name="T15" fmla="*/ 3 h 72"/>
                <a:gd name="T16" fmla="*/ 4 w 90"/>
                <a:gd name="T17" fmla="*/ 12 h 72"/>
                <a:gd name="T18" fmla="*/ 12 w 90"/>
                <a:gd name="T19" fmla="*/ 28 h 72"/>
                <a:gd name="T20" fmla="*/ 4 w 90"/>
                <a:gd name="T21" fmla="*/ 25 h 72"/>
                <a:gd name="T22" fmla="*/ 4 w 90"/>
                <a:gd name="T23" fmla="*/ 26 h 72"/>
                <a:gd name="T24" fmla="*/ 18 w 90"/>
                <a:gd name="T25" fmla="*/ 43 h 72"/>
                <a:gd name="T26" fmla="*/ 10 w 90"/>
                <a:gd name="T27" fmla="*/ 44 h 72"/>
                <a:gd name="T28" fmla="*/ 27 w 90"/>
                <a:gd name="T29" fmla="*/ 56 h 72"/>
                <a:gd name="T30" fmla="*/ 0 w 90"/>
                <a:gd name="T31" fmla="*/ 64 h 72"/>
                <a:gd name="T32" fmla="*/ 28 w 90"/>
                <a:gd name="T33" fmla="*/ 72 h 72"/>
                <a:gd name="T34" fmla="*/ 80 w 90"/>
                <a:gd name="T35" fmla="*/ 20 h 72"/>
                <a:gd name="T36" fmla="*/ 80 w 90"/>
                <a:gd name="T37" fmla="*/ 18 h 72"/>
                <a:gd name="T38" fmla="*/ 90 w 90"/>
                <a:gd name="T3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EDFE48-8EC2-4840-877B-1B9A0CE7DD18}"/>
              </a:ext>
            </a:extLst>
          </p:cNvPr>
          <p:cNvGrpSpPr/>
          <p:nvPr/>
        </p:nvGrpSpPr>
        <p:grpSpPr>
          <a:xfrm>
            <a:off x="8362952" y="520700"/>
            <a:ext cx="3322638" cy="2731408"/>
            <a:chOff x="8362952" y="520700"/>
            <a:chExt cx="3322638" cy="2731408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48B5B88A-974C-4E97-8D7B-5D5483AE1B4E}"/>
                </a:ext>
              </a:extLst>
            </p:cNvPr>
            <p:cNvSpPr/>
            <p:nvPr/>
          </p:nvSpPr>
          <p:spPr>
            <a:xfrm rot="5400000">
              <a:off x="9499730" y="-616078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0E3975-917B-4769-BA22-A6F28CD1E0CD}"/>
                </a:ext>
              </a:extLst>
            </p:cNvPr>
            <p:cNvSpPr/>
            <p:nvPr/>
          </p:nvSpPr>
          <p:spPr>
            <a:xfrm>
              <a:off x="10711420" y="652616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90C454-0787-4BDB-8D68-55A88F0DD4B5}"/>
                </a:ext>
              </a:extLst>
            </p:cNvPr>
            <p:cNvSpPr/>
            <p:nvPr/>
          </p:nvSpPr>
          <p:spPr>
            <a:xfrm>
              <a:off x="8766630" y="1744003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6E9932-9FFC-4A6B-AA15-475967E31BEA}"/>
                </a:ext>
              </a:extLst>
            </p:cNvPr>
            <p:cNvSpPr/>
            <p:nvPr/>
          </p:nvSpPr>
          <p:spPr>
            <a:xfrm>
              <a:off x="8766630" y="737465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03AA1B3-DF7B-4A50-930D-4AD10A56DE79}"/>
                </a:ext>
              </a:extLst>
            </p:cNvPr>
            <p:cNvGrpSpPr/>
            <p:nvPr/>
          </p:nvGrpSpPr>
          <p:grpSpPr>
            <a:xfrm>
              <a:off x="10938946" y="879348"/>
              <a:ext cx="330200" cy="331788"/>
              <a:chOff x="3406775" y="2181225"/>
              <a:chExt cx="330200" cy="331788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58" name="Oval 190">
                <a:extLst>
                  <a:ext uri="{FF2B5EF4-FFF2-40B4-BE49-F238E27FC236}">
                    <a16:creationId xmlns:a16="http://schemas.microsoft.com/office/drawing/2014/main" id="{33FE4AC9-79E7-4E8E-B2B1-E6C269B2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388" y="2257425"/>
                <a:ext cx="180975" cy="1793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" name="Freeform 191">
                <a:extLst>
                  <a:ext uri="{FF2B5EF4-FFF2-40B4-BE49-F238E27FC236}">
                    <a16:creationId xmlns:a16="http://schemas.microsoft.com/office/drawing/2014/main" id="{07649ED6-ECA2-444C-B245-89383065A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6938" y="2181225"/>
                <a:ext cx="14288" cy="112713"/>
              </a:xfrm>
              <a:custGeom>
                <a:avLst/>
                <a:gdLst>
                  <a:gd name="T0" fmla="*/ 4 w 4"/>
                  <a:gd name="T1" fmla="*/ 0 h 30"/>
                  <a:gd name="T2" fmla="*/ 0 w 4"/>
                  <a:gd name="T3" fmla="*/ 1 h 30"/>
                  <a:gd name="T4" fmla="*/ 0 w 4"/>
                  <a:gd name="T5" fmla="*/ 30 h 30"/>
                  <a:gd name="T6" fmla="*/ 4 w 4"/>
                  <a:gd name="T7" fmla="*/ 30 h 30"/>
                  <a:gd name="T8" fmla="*/ 4 w 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0">
                    <a:moveTo>
                      <a:pt x="4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30"/>
                      <a:pt x="4" y="30"/>
                      <a:pt x="4" y="3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192">
                <a:extLst>
                  <a:ext uri="{FF2B5EF4-FFF2-40B4-BE49-F238E27FC236}">
                    <a16:creationId xmlns:a16="http://schemas.microsoft.com/office/drawing/2014/main" id="{6929CCC5-F236-474F-B325-1DC20C191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0" y="2181225"/>
                <a:ext cx="14288" cy="112713"/>
              </a:xfrm>
              <a:custGeom>
                <a:avLst/>
                <a:gdLst>
                  <a:gd name="T0" fmla="*/ 4 w 4"/>
                  <a:gd name="T1" fmla="*/ 30 h 30"/>
                  <a:gd name="T2" fmla="*/ 4 w 4"/>
                  <a:gd name="T3" fmla="*/ 0 h 30"/>
                  <a:gd name="T4" fmla="*/ 0 w 4"/>
                  <a:gd name="T5" fmla="*/ 0 h 30"/>
                  <a:gd name="T6" fmla="*/ 0 w 4"/>
                  <a:gd name="T7" fmla="*/ 30 h 30"/>
                  <a:gd name="T8" fmla="*/ 4 w 4"/>
                  <a:gd name="T9" fmla="*/ 30 h 30"/>
                  <a:gd name="T10" fmla="*/ 4 w 4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0">
                    <a:moveTo>
                      <a:pt x="4" y="3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193">
                <a:extLst>
                  <a:ext uri="{FF2B5EF4-FFF2-40B4-BE49-F238E27FC236}">
                    <a16:creationId xmlns:a16="http://schemas.microsoft.com/office/drawing/2014/main" id="{0BF01427-BFFF-4AB3-AB6D-DD044090BF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6775" y="2181225"/>
                <a:ext cx="330200" cy="331788"/>
              </a:xfrm>
              <a:custGeom>
                <a:avLst/>
                <a:gdLst>
                  <a:gd name="T0" fmla="*/ 88 w 88"/>
                  <a:gd name="T1" fmla="*/ 71 h 88"/>
                  <a:gd name="T2" fmla="*/ 88 w 88"/>
                  <a:gd name="T3" fmla="*/ 30 h 88"/>
                  <a:gd name="T4" fmla="*/ 88 w 88"/>
                  <a:gd name="T5" fmla="*/ 17 h 88"/>
                  <a:gd name="T6" fmla="*/ 88 w 88"/>
                  <a:gd name="T7" fmla="*/ 14 h 88"/>
                  <a:gd name="T8" fmla="*/ 74 w 88"/>
                  <a:gd name="T9" fmla="*/ 0 h 88"/>
                  <a:gd name="T10" fmla="*/ 24 w 88"/>
                  <a:gd name="T11" fmla="*/ 0 h 88"/>
                  <a:gd name="T12" fmla="*/ 24 w 88"/>
                  <a:gd name="T13" fmla="*/ 24 h 88"/>
                  <a:gd name="T14" fmla="*/ 44 w 88"/>
                  <a:gd name="T15" fmla="*/ 16 h 88"/>
                  <a:gd name="T16" fmla="*/ 68 w 88"/>
                  <a:gd name="T17" fmla="*/ 30 h 88"/>
                  <a:gd name="T18" fmla="*/ 84 w 88"/>
                  <a:gd name="T19" fmla="*/ 30 h 88"/>
                  <a:gd name="T20" fmla="*/ 84 w 88"/>
                  <a:gd name="T21" fmla="*/ 71 h 88"/>
                  <a:gd name="T22" fmla="*/ 71 w 88"/>
                  <a:gd name="T23" fmla="*/ 84 h 88"/>
                  <a:gd name="T24" fmla="*/ 17 w 88"/>
                  <a:gd name="T25" fmla="*/ 84 h 88"/>
                  <a:gd name="T26" fmla="*/ 4 w 88"/>
                  <a:gd name="T27" fmla="*/ 71 h 88"/>
                  <a:gd name="T28" fmla="*/ 4 w 88"/>
                  <a:gd name="T29" fmla="*/ 30 h 88"/>
                  <a:gd name="T30" fmla="*/ 4 w 88"/>
                  <a:gd name="T31" fmla="*/ 17 h 88"/>
                  <a:gd name="T32" fmla="*/ 4 w 88"/>
                  <a:gd name="T33" fmla="*/ 4 h 88"/>
                  <a:gd name="T34" fmla="*/ 0 w 88"/>
                  <a:gd name="T35" fmla="*/ 14 h 88"/>
                  <a:gd name="T36" fmla="*/ 0 w 88"/>
                  <a:gd name="T37" fmla="*/ 17 h 88"/>
                  <a:gd name="T38" fmla="*/ 0 w 88"/>
                  <a:gd name="T39" fmla="*/ 30 h 88"/>
                  <a:gd name="T40" fmla="*/ 0 w 88"/>
                  <a:gd name="T41" fmla="*/ 71 h 88"/>
                  <a:gd name="T42" fmla="*/ 17 w 88"/>
                  <a:gd name="T43" fmla="*/ 88 h 88"/>
                  <a:gd name="T44" fmla="*/ 71 w 88"/>
                  <a:gd name="T45" fmla="*/ 88 h 88"/>
                  <a:gd name="T46" fmla="*/ 88 w 88"/>
                  <a:gd name="T47" fmla="*/ 71 h 88"/>
                  <a:gd name="T48" fmla="*/ 82 w 88"/>
                  <a:gd name="T49" fmla="*/ 24 h 88"/>
                  <a:gd name="T50" fmla="*/ 70 w 88"/>
                  <a:gd name="T51" fmla="*/ 24 h 88"/>
                  <a:gd name="T52" fmla="*/ 68 w 88"/>
                  <a:gd name="T53" fmla="*/ 22 h 88"/>
                  <a:gd name="T54" fmla="*/ 68 w 88"/>
                  <a:gd name="T55" fmla="*/ 10 h 88"/>
                  <a:gd name="T56" fmla="*/ 70 w 88"/>
                  <a:gd name="T57" fmla="*/ 8 h 88"/>
                  <a:gd name="T58" fmla="*/ 82 w 88"/>
                  <a:gd name="T59" fmla="*/ 8 h 88"/>
                  <a:gd name="T60" fmla="*/ 84 w 88"/>
                  <a:gd name="T61" fmla="*/ 10 h 88"/>
                  <a:gd name="T62" fmla="*/ 84 w 88"/>
                  <a:gd name="T63" fmla="*/ 17 h 88"/>
                  <a:gd name="T64" fmla="*/ 84 w 88"/>
                  <a:gd name="T65" fmla="*/ 22 h 88"/>
                  <a:gd name="T66" fmla="*/ 82 w 88"/>
                  <a:gd name="T6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8">
                    <a:moveTo>
                      <a:pt x="88" y="71"/>
                    </a:move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6"/>
                      <a:pt x="82" y="0"/>
                      <a:pt x="7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9" y="19"/>
                      <a:pt x="36" y="16"/>
                      <a:pt x="44" y="16"/>
                    </a:cubicBezTo>
                    <a:cubicBezTo>
                      <a:pt x="54" y="16"/>
                      <a:pt x="63" y="22"/>
                      <a:pt x="68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78"/>
                      <a:pt x="78" y="84"/>
                      <a:pt x="71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0" y="84"/>
                      <a:pt x="4" y="78"/>
                      <a:pt x="4" y="7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7"/>
                      <a:pt x="0" y="10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1"/>
                      <a:pt x="7" y="88"/>
                      <a:pt x="17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81" y="88"/>
                      <a:pt x="88" y="81"/>
                      <a:pt x="88" y="71"/>
                    </a:cubicBezTo>
                    <a:close/>
                    <a:moveTo>
                      <a:pt x="82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69" y="24"/>
                      <a:pt x="68" y="23"/>
                      <a:pt x="68" y="22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9"/>
                      <a:pt x="69" y="8"/>
                      <a:pt x="70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3" y="8"/>
                      <a:pt x="84" y="9"/>
                      <a:pt x="84" y="10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3" y="24"/>
                      <a:pt x="8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CC156B4-253C-4D04-9B28-5528C8A56B3A}"/>
              </a:ext>
            </a:extLst>
          </p:cNvPr>
          <p:cNvGrpSpPr/>
          <p:nvPr/>
        </p:nvGrpSpPr>
        <p:grpSpPr>
          <a:xfrm>
            <a:off x="8362952" y="3631292"/>
            <a:ext cx="3322638" cy="2731408"/>
            <a:chOff x="8362952" y="3631292"/>
            <a:chExt cx="3322638" cy="2731408"/>
          </a:xfrm>
        </p:grpSpPr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063C4CC3-B7C0-47EF-BF8B-5CC5576F7DD2}"/>
                </a:ext>
              </a:extLst>
            </p:cNvPr>
            <p:cNvSpPr/>
            <p:nvPr/>
          </p:nvSpPr>
          <p:spPr>
            <a:xfrm rot="5400000">
              <a:off x="9499730" y="2494514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00646-2CD8-4455-B77C-B37F6323F100}"/>
                </a:ext>
              </a:extLst>
            </p:cNvPr>
            <p:cNvSpPr/>
            <p:nvPr/>
          </p:nvSpPr>
          <p:spPr>
            <a:xfrm>
              <a:off x="10711420" y="3763208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288D80B-C035-4F6C-A708-82FDD2503046}"/>
                </a:ext>
              </a:extLst>
            </p:cNvPr>
            <p:cNvSpPr/>
            <p:nvPr/>
          </p:nvSpPr>
          <p:spPr>
            <a:xfrm>
              <a:off x="8766630" y="4854595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457E89-1293-4E02-BED6-B23F5E14B5BC}"/>
                </a:ext>
              </a:extLst>
            </p:cNvPr>
            <p:cNvSpPr/>
            <p:nvPr/>
          </p:nvSpPr>
          <p:spPr>
            <a:xfrm>
              <a:off x="8766630" y="3848057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DEAE76A-6FF1-46CC-9FE0-1025799A2699}"/>
                </a:ext>
              </a:extLst>
            </p:cNvPr>
            <p:cNvGrpSpPr/>
            <p:nvPr/>
          </p:nvGrpSpPr>
          <p:grpSpPr>
            <a:xfrm>
              <a:off x="10931009" y="3989147"/>
              <a:ext cx="346075" cy="333375"/>
              <a:chOff x="7726363" y="1465263"/>
              <a:chExt cx="346075" cy="333375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64" name="Freeform 178">
                <a:extLst>
                  <a:ext uri="{FF2B5EF4-FFF2-40B4-BE49-F238E27FC236}">
                    <a16:creationId xmlns:a16="http://schemas.microsoft.com/office/drawing/2014/main" id="{088BE7C3-9CDE-4710-94E8-0C44B8610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1584325"/>
                <a:ext cx="173038" cy="123825"/>
              </a:xfrm>
              <a:custGeom>
                <a:avLst/>
                <a:gdLst>
                  <a:gd name="T0" fmla="*/ 0 w 109"/>
                  <a:gd name="T1" fmla="*/ 36 h 78"/>
                  <a:gd name="T2" fmla="*/ 64 w 109"/>
                  <a:gd name="T3" fmla="*/ 78 h 78"/>
                  <a:gd name="T4" fmla="*/ 109 w 109"/>
                  <a:gd name="T5" fmla="*/ 40 h 78"/>
                  <a:gd name="T6" fmla="*/ 45 w 109"/>
                  <a:gd name="T7" fmla="*/ 0 h 78"/>
                  <a:gd name="T8" fmla="*/ 0 w 109"/>
                  <a:gd name="T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8">
                    <a:moveTo>
                      <a:pt x="0" y="36"/>
                    </a:moveTo>
                    <a:lnTo>
                      <a:pt x="64" y="78"/>
                    </a:lnTo>
                    <a:lnTo>
                      <a:pt x="109" y="40"/>
                    </a:lnTo>
                    <a:lnTo>
                      <a:pt x="45" y="0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179">
                <a:extLst>
                  <a:ext uri="{FF2B5EF4-FFF2-40B4-BE49-F238E27FC236}">
                    <a16:creationId xmlns:a16="http://schemas.microsoft.com/office/drawing/2014/main" id="{A9A4AE59-3663-4B84-9FB8-B0CFE734A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1465263"/>
                <a:ext cx="173038" cy="119063"/>
              </a:xfrm>
              <a:custGeom>
                <a:avLst/>
                <a:gdLst>
                  <a:gd name="T0" fmla="*/ 64 w 109"/>
                  <a:gd name="T1" fmla="*/ 0 h 75"/>
                  <a:gd name="T2" fmla="*/ 0 w 109"/>
                  <a:gd name="T3" fmla="*/ 40 h 75"/>
                  <a:gd name="T4" fmla="*/ 45 w 109"/>
                  <a:gd name="T5" fmla="*/ 75 h 75"/>
                  <a:gd name="T6" fmla="*/ 109 w 109"/>
                  <a:gd name="T7" fmla="*/ 35 h 75"/>
                  <a:gd name="T8" fmla="*/ 64 w 10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5">
                    <a:moveTo>
                      <a:pt x="64" y="0"/>
                    </a:moveTo>
                    <a:lnTo>
                      <a:pt x="0" y="40"/>
                    </a:lnTo>
                    <a:lnTo>
                      <a:pt x="45" y="75"/>
                    </a:lnTo>
                    <a:lnTo>
                      <a:pt x="109" y="3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180">
                <a:extLst>
                  <a:ext uri="{FF2B5EF4-FFF2-40B4-BE49-F238E27FC236}">
                    <a16:creationId xmlns:a16="http://schemas.microsoft.com/office/drawing/2014/main" id="{2D9EC335-CBCA-4CD3-A59A-A2245CCEF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400" y="1465263"/>
                <a:ext cx="173038" cy="119063"/>
              </a:xfrm>
              <a:custGeom>
                <a:avLst/>
                <a:gdLst>
                  <a:gd name="T0" fmla="*/ 109 w 109"/>
                  <a:gd name="T1" fmla="*/ 40 h 75"/>
                  <a:gd name="T2" fmla="*/ 45 w 109"/>
                  <a:gd name="T3" fmla="*/ 0 h 75"/>
                  <a:gd name="T4" fmla="*/ 0 w 109"/>
                  <a:gd name="T5" fmla="*/ 35 h 75"/>
                  <a:gd name="T6" fmla="*/ 64 w 109"/>
                  <a:gd name="T7" fmla="*/ 75 h 75"/>
                  <a:gd name="T8" fmla="*/ 109 w 109"/>
                  <a:gd name="T9" fmla="*/ 4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5">
                    <a:moveTo>
                      <a:pt x="109" y="40"/>
                    </a:moveTo>
                    <a:lnTo>
                      <a:pt x="45" y="0"/>
                    </a:lnTo>
                    <a:lnTo>
                      <a:pt x="0" y="35"/>
                    </a:lnTo>
                    <a:lnTo>
                      <a:pt x="64" y="75"/>
                    </a:lnTo>
                    <a:lnTo>
                      <a:pt x="109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181">
                <a:extLst>
                  <a:ext uri="{FF2B5EF4-FFF2-40B4-BE49-F238E27FC236}">
                    <a16:creationId xmlns:a16="http://schemas.microsoft.com/office/drawing/2014/main" id="{AD414E23-7B4E-4701-90E5-5A873598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400" y="1584325"/>
                <a:ext cx="173038" cy="123825"/>
              </a:xfrm>
              <a:custGeom>
                <a:avLst/>
                <a:gdLst>
                  <a:gd name="T0" fmla="*/ 0 w 109"/>
                  <a:gd name="T1" fmla="*/ 40 h 78"/>
                  <a:gd name="T2" fmla="*/ 45 w 109"/>
                  <a:gd name="T3" fmla="*/ 78 h 78"/>
                  <a:gd name="T4" fmla="*/ 109 w 109"/>
                  <a:gd name="T5" fmla="*/ 36 h 78"/>
                  <a:gd name="T6" fmla="*/ 64 w 109"/>
                  <a:gd name="T7" fmla="*/ 0 h 78"/>
                  <a:gd name="T8" fmla="*/ 0 w 109"/>
                  <a:gd name="T9" fmla="*/ 4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8">
                    <a:moveTo>
                      <a:pt x="0" y="40"/>
                    </a:moveTo>
                    <a:lnTo>
                      <a:pt x="45" y="78"/>
                    </a:lnTo>
                    <a:lnTo>
                      <a:pt x="109" y="36"/>
                    </a:lnTo>
                    <a:lnTo>
                      <a:pt x="64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182">
                <a:extLst>
                  <a:ext uri="{FF2B5EF4-FFF2-40B4-BE49-F238E27FC236}">
                    <a16:creationId xmlns:a16="http://schemas.microsoft.com/office/drawing/2014/main" id="{CB90DB6D-5BE6-414B-B194-27DB9C0D3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0975" y="1666875"/>
                <a:ext cx="195263" cy="131763"/>
              </a:xfrm>
              <a:custGeom>
                <a:avLst/>
                <a:gdLst>
                  <a:gd name="T0" fmla="*/ 49 w 52"/>
                  <a:gd name="T1" fmla="*/ 13 h 35"/>
                  <a:gd name="T2" fmla="*/ 49 w 52"/>
                  <a:gd name="T3" fmla="*/ 13 h 35"/>
                  <a:gd name="T4" fmla="*/ 45 w 52"/>
                  <a:gd name="T5" fmla="*/ 15 h 35"/>
                  <a:gd name="T6" fmla="*/ 41 w 52"/>
                  <a:gd name="T7" fmla="*/ 13 h 35"/>
                  <a:gd name="T8" fmla="*/ 41 w 52"/>
                  <a:gd name="T9" fmla="*/ 13 h 35"/>
                  <a:gd name="T10" fmla="*/ 26 w 52"/>
                  <a:gd name="T11" fmla="*/ 0 h 35"/>
                  <a:gd name="T12" fmla="*/ 11 w 52"/>
                  <a:gd name="T13" fmla="*/ 13 h 35"/>
                  <a:gd name="T14" fmla="*/ 11 w 52"/>
                  <a:gd name="T15" fmla="*/ 13 h 35"/>
                  <a:gd name="T16" fmla="*/ 7 w 52"/>
                  <a:gd name="T17" fmla="*/ 15 h 35"/>
                  <a:gd name="T18" fmla="*/ 5 w 52"/>
                  <a:gd name="T19" fmla="*/ 14 h 35"/>
                  <a:gd name="T20" fmla="*/ 0 w 52"/>
                  <a:gd name="T21" fmla="*/ 11 h 35"/>
                  <a:gd name="T22" fmla="*/ 0 w 52"/>
                  <a:gd name="T23" fmla="*/ 19 h 35"/>
                  <a:gd name="T24" fmla="*/ 26 w 52"/>
                  <a:gd name="T25" fmla="*/ 35 h 35"/>
                  <a:gd name="T26" fmla="*/ 52 w 52"/>
                  <a:gd name="T27" fmla="*/ 19 h 35"/>
                  <a:gd name="T28" fmla="*/ 52 w 52"/>
                  <a:gd name="T29" fmla="*/ 11 h 35"/>
                  <a:gd name="T30" fmla="*/ 49 w 52"/>
                  <a:gd name="T31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35">
                    <a:moveTo>
                      <a:pt x="49" y="13"/>
                    </a:move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4"/>
                      <a:pt x="46" y="15"/>
                      <a:pt x="45" y="15"/>
                    </a:cubicBezTo>
                    <a:cubicBezTo>
                      <a:pt x="43" y="15"/>
                      <a:pt x="43" y="14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9" y="14"/>
                      <a:pt x="9" y="15"/>
                      <a:pt x="7" y="15"/>
                    </a:cubicBezTo>
                    <a:cubicBezTo>
                      <a:pt x="6" y="15"/>
                      <a:pt x="6" y="15"/>
                      <a:pt x="5" y="14"/>
                    </a:cubicBezTo>
                    <a:cubicBezTo>
                      <a:pt x="5" y="14"/>
                      <a:pt x="0" y="11"/>
                      <a:pt x="0" y="1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4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B1EC187-4BBD-4172-8A52-A4870970ABDB}"/>
              </a:ext>
            </a:extLst>
          </p:cNvPr>
          <p:cNvGrpSpPr/>
          <p:nvPr/>
        </p:nvGrpSpPr>
        <p:grpSpPr>
          <a:xfrm>
            <a:off x="503024" y="3631292"/>
            <a:ext cx="3322638" cy="2731408"/>
            <a:chOff x="503024" y="3631292"/>
            <a:chExt cx="3322638" cy="2731408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F89C1B9-FB57-49EA-A52D-98961E1ECFF3}"/>
                </a:ext>
              </a:extLst>
            </p:cNvPr>
            <p:cNvSpPr/>
            <p:nvPr/>
          </p:nvSpPr>
          <p:spPr>
            <a:xfrm rot="16200000" flipH="1">
              <a:off x="1639802" y="2494514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C6EAED-3967-4B5B-8393-DE56B94D8289}"/>
                </a:ext>
              </a:extLst>
            </p:cNvPr>
            <p:cNvSpPr/>
            <p:nvPr/>
          </p:nvSpPr>
          <p:spPr>
            <a:xfrm flipH="1">
              <a:off x="691941" y="3763208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857BEA6-8D81-4F59-95E0-E2A64FB3126B}"/>
                </a:ext>
              </a:extLst>
            </p:cNvPr>
            <p:cNvSpPr/>
            <p:nvPr/>
          </p:nvSpPr>
          <p:spPr>
            <a:xfrm flipH="1">
              <a:off x="534776" y="4854595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r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B9FEBE9-6985-4541-A52D-E914F5DCC9C5}"/>
                </a:ext>
              </a:extLst>
            </p:cNvPr>
            <p:cNvSpPr/>
            <p:nvPr/>
          </p:nvSpPr>
          <p:spPr>
            <a:xfrm flipH="1">
              <a:off x="2307896" y="3848057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9A3F12-22DE-4BE3-AA85-522C6EB38428}"/>
                </a:ext>
              </a:extLst>
            </p:cNvPr>
            <p:cNvGrpSpPr/>
            <p:nvPr/>
          </p:nvGrpSpPr>
          <p:grpSpPr>
            <a:xfrm>
              <a:off x="913117" y="4005021"/>
              <a:ext cx="342900" cy="301626"/>
              <a:chOff x="8447088" y="1482725"/>
              <a:chExt cx="342900" cy="301626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70" name="Freeform 172">
                <a:extLst>
                  <a:ext uri="{FF2B5EF4-FFF2-40B4-BE49-F238E27FC236}">
                    <a16:creationId xmlns:a16="http://schemas.microsoft.com/office/drawing/2014/main" id="{C5B78465-0FAE-44E8-8CE2-381F61EBA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8525" y="1693863"/>
                <a:ext cx="271463" cy="90488"/>
              </a:xfrm>
              <a:custGeom>
                <a:avLst/>
                <a:gdLst>
                  <a:gd name="T0" fmla="*/ 14 w 72"/>
                  <a:gd name="T1" fmla="*/ 0 h 24"/>
                  <a:gd name="T2" fmla="*/ 0 w 72"/>
                  <a:gd name="T3" fmla="*/ 24 h 24"/>
                  <a:gd name="T4" fmla="*/ 58 w 72"/>
                  <a:gd name="T5" fmla="*/ 24 h 24"/>
                  <a:gd name="T6" fmla="*/ 72 w 72"/>
                  <a:gd name="T7" fmla="*/ 0 h 24"/>
                  <a:gd name="T8" fmla="*/ 14 w 72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4">
                    <a:moveTo>
                      <a:pt x="14" y="0"/>
                    </a:moveTo>
                    <a:cubicBezTo>
                      <a:pt x="8" y="10"/>
                      <a:pt x="2" y="20"/>
                      <a:pt x="0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173">
                <a:extLst>
                  <a:ext uri="{FF2B5EF4-FFF2-40B4-BE49-F238E27FC236}">
                    <a16:creationId xmlns:a16="http://schemas.microsoft.com/office/drawing/2014/main" id="{90CDD6FD-19B9-4940-AEEF-1A67E6570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088" y="1498600"/>
                <a:ext cx="161925" cy="285750"/>
              </a:xfrm>
              <a:custGeom>
                <a:avLst/>
                <a:gdLst>
                  <a:gd name="T0" fmla="*/ 29 w 43"/>
                  <a:gd name="T1" fmla="*/ 0 h 76"/>
                  <a:gd name="T2" fmla="*/ 0 w 43"/>
                  <a:gd name="T3" fmla="*/ 50 h 76"/>
                  <a:gd name="T4" fmla="*/ 14 w 43"/>
                  <a:gd name="T5" fmla="*/ 76 h 76"/>
                  <a:gd name="T6" fmla="*/ 43 w 43"/>
                  <a:gd name="T7" fmla="*/ 25 h 76"/>
                  <a:gd name="T8" fmla="*/ 29 w 43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6">
                    <a:moveTo>
                      <a:pt x="29" y="0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76"/>
                      <a:pt x="36" y="38"/>
                      <a:pt x="43" y="25"/>
                    </a:cubicBezTo>
                    <a:cubicBezTo>
                      <a:pt x="37" y="15"/>
                      <a:pt x="31" y="4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174">
                <a:extLst>
                  <a:ext uri="{FF2B5EF4-FFF2-40B4-BE49-F238E27FC236}">
                    <a16:creationId xmlns:a16="http://schemas.microsoft.com/office/drawing/2014/main" id="{705BF645-4803-45CE-8D6C-B77ED8BE9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563" y="1482725"/>
                <a:ext cx="217488" cy="195263"/>
              </a:xfrm>
              <a:custGeom>
                <a:avLst/>
                <a:gdLst>
                  <a:gd name="T0" fmla="*/ 58 w 58"/>
                  <a:gd name="T1" fmla="*/ 52 h 52"/>
                  <a:gd name="T2" fmla="*/ 29 w 58"/>
                  <a:gd name="T3" fmla="*/ 0 h 52"/>
                  <a:gd name="T4" fmla="*/ 0 w 58"/>
                  <a:gd name="T5" fmla="*/ 0 h 52"/>
                  <a:gd name="T6" fmla="*/ 29 w 58"/>
                  <a:gd name="T7" fmla="*/ 52 h 52"/>
                  <a:gd name="T8" fmla="*/ 58 w 58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2">
                    <a:moveTo>
                      <a:pt x="58" y="5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2" y="40"/>
                      <a:pt x="29" y="52"/>
                    </a:cubicBezTo>
                    <a:lnTo>
                      <a:pt x="5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B3554-FFE5-4DAD-8091-9E27AAFD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187ED-B54A-4B1E-A86D-C31321AF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0" y="3321335"/>
            <a:ext cx="3644900" cy="1608902"/>
          </a:xfrm>
        </p:spPr>
        <p:txBody>
          <a:bodyPr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SOCIAL MEDIA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EC3B5-88A3-4450-9160-DBAC95D03555}"/>
              </a:ext>
            </a:extLst>
          </p:cNvPr>
          <p:cNvSpPr/>
          <p:nvPr/>
        </p:nvSpPr>
        <p:spPr>
          <a:xfrm>
            <a:off x="3829050" y="292100"/>
            <a:ext cx="4533900" cy="60706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74D68B-2A61-412E-B17D-9451A793A46A}"/>
              </a:ext>
            </a:extLst>
          </p:cNvPr>
          <p:cNvGrpSpPr/>
          <p:nvPr/>
        </p:nvGrpSpPr>
        <p:grpSpPr>
          <a:xfrm>
            <a:off x="5663148" y="2629538"/>
            <a:ext cx="865704" cy="268061"/>
            <a:chOff x="4930588" y="1010772"/>
            <a:chExt cx="441512" cy="136712"/>
          </a:xfrm>
          <a:solidFill>
            <a:schemeClr val="bg1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0651D8-0202-4A11-8511-6F507021BB1A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3AE75C-BB50-46D2-844D-EFE62DD174A0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98AA11-74B3-4E17-819A-7CECCDFEFACE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0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6C7670-1AFF-4742-B99C-690014B0CE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2" cy="271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8529F-90CA-4D91-88B4-40B20DEFD7EB}"/>
              </a:ext>
            </a:extLst>
          </p:cNvPr>
          <p:cNvSpPr/>
          <p:nvPr/>
        </p:nvSpPr>
        <p:spPr>
          <a:xfrm>
            <a:off x="-2" y="0"/>
            <a:ext cx="12192001" cy="27178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85C6F55-7EF9-485E-B15E-C78CC9D4E71E}"/>
              </a:ext>
            </a:extLst>
          </p:cNvPr>
          <p:cNvCxnSpPr>
            <a:cxnSpLocks/>
          </p:cNvCxnSpPr>
          <p:nvPr/>
        </p:nvCxnSpPr>
        <p:spPr>
          <a:xfrm>
            <a:off x="393700" y="3404097"/>
            <a:ext cx="114046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F09340-EB77-4F70-B197-8C988BE6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5672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7BF66-7056-47F1-BD22-ADBBAC10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CA2645-5968-42F2-823B-704C10463F67}"/>
              </a:ext>
            </a:extLst>
          </p:cNvPr>
          <p:cNvGrpSpPr/>
          <p:nvPr/>
        </p:nvGrpSpPr>
        <p:grpSpPr>
          <a:xfrm>
            <a:off x="393700" y="4062261"/>
            <a:ext cx="1498601" cy="1493989"/>
            <a:chOff x="393700" y="4062261"/>
            <a:chExt cx="1498601" cy="1493989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B9C4EFAB-4556-4A72-A91A-0688459D819D}"/>
                </a:ext>
              </a:extLst>
            </p:cNvPr>
            <p:cNvSpPr txBox="1">
              <a:spLocks/>
            </p:cNvSpPr>
            <p:nvPr/>
          </p:nvSpPr>
          <p:spPr>
            <a:xfrm>
              <a:off x="3937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D36697-027F-4F50-9A88-FD08CAF0DC0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1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20D09A-AEBC-4DE5-A2C7-2AC0B1A24D2C}"/>
              </a:ext>
            </a:extLst>
          </p:cNvPr>
          <p:cNvGrpSpPr/>
          <p:nvPr/>
        </p:nvGrpSpPr>
        <p:grpSpPr>
          <a:xfrm>
            <a:off x="694297" y="2921263"/>
            <a:ext cx="897407" cy="897407"/>
            <a:chOff x="694297" y="2921263"/>
            <a:chExt cx="897407" cy="89740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B7C36D-DD89-47D3-88A8-DE11750E7CFD}"/>
                </a:ext>
              </a:extLst>
            </p:cNvPr>
            <p:cNvSpPr/>
            <p:nvPr/>
          </p:nvSpPr>
          <p:spPr>
            <a:xfrm>
              <a:off x="6942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333854-947B-40E8-A52D-854969863C30}"/>
                </a:ext>
              </a:extLst>
            </p:cNvPr>
            <p:cNvSpPr/>
            <p:nvPr/>
          </p:nvSpPr>
          <p:spPr>
            <a:xfrm>
              <a:off x="7767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EF368EBA-F80D-46DE-A51C-48E1E62AC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0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1550F6-982B-44F6-8FDC-CB38A36CD01D}"/>
              </a:ext>
            </a:extLst>
          </p:cNvPr>
          <p:cNvGrpSpPr/>
          <p:nvPr/>
        </p:nvGrpSpPr>
        <p:grpSpPr>
          <a:xfrm>
            <a:off x="2374900" y="4062261"/>
            <a:ext cx="1498601" cy="1493989"/>
            <a:chOff x="2374900" y="4062261"/>
            <a:chExt cx="1498601" cy="1493989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12EF720C-22F4-409C-9E89-16D6207B6453}"/>
                </a:ext>
              </a:extLst>
            </p:cNvPr>
            <p:cNvSpPr txBox="1">
              <a:spLocks/>
            </p:cNvSpPr>
            <p:nvPr/>
          </p:nvSpPr>
          <p:spPr>
            <a:xfrm>
              <a:off x="23749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AF5FB-F19F-49C2-AC4F-E8BA21CE6006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AD1FE8-2F05-4446-8D6B-74E4D9C465F2}"/>
              </a:ext>
            </a:extLst>
          </p:cNvPr>
          <p:cNvGrpSpPr/>
          <p:nvPr/>
        </p:nvGrpSpPr>
        <p:grpSpPr>
          <a:xfrm>
            <a:off x="2675497" y="2921263"/>
            <a:ext cx="897407" cy="897407"/>
            <a:chOff x="2675497" y="2921263"/>
            <a:chExt cx="897407" cy="89740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2AC2F0-A606-4C16-BA7E-0CBB417A2BBC}"/>
                </a:ext>
              </a:extLst>
            </p:cNvPr>
            <p:cNvSpPr/>
            <p:nvPr/>
          </p:nvSpPr>
          <p:spPr>
            <a:xfrm>
              <a:off x="26754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60E3E2-2FBC-42DB-B4F8-8421C717C7A8}"/>
                </a:ext>
              </a:extLst>
            </p:cNvPr>
            <p:cNvSpPr/>
            <p:nvPr/>
          </p:nvSpPr>
          <p:spPr>
            <a:xfrm>
              <a:off x="27579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2AF068-5E4F-4E11-8442-8D22AA511C8D}"/>
                </a:ext>
              </a:extLst>
            </p:cNvPr>
            <p:cNvGrpSpPr/>
            <p:nvPr/>
          </p:nvGrpSpPr>
          <p:grpSpPr>
            <a:xfrm>
              <a:off x="2944019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53" name="Freeform 36">
                <a:extLst>
                  <a:ext uri="{FF2B5EF4-FFF2-40B4-BE49-F238E27FC236}">
                    <a16:creationId xmlns:a16="http://schemas.microsoft.com/office/drawing/2014/main" id="{5E47FCDB-4A89-4D0A-B434-422FED619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37">
                <a:extLst>
                  <a:ext uri="{FF2B5EF4-FFF2-40B4-BE49-F238E27FC236}">
                    <a16:creationId xmlns:a16="http://schemas.microsoft.com/office/drawing/2014/main" id="{EAE65DC5-C5F8-4B14-B367-8B6165D238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B3A895B5-910D-4B17-9E8A-96847C104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39">
                <a:extLst>
                  <a:ext uri="{FF2B5EF4-FFF2-40B4-BE49-F238E27FC236}">
                    <a16:creationId xmlns:a16="http://schemas.microsoft.com/office/drawing/2014/main" id="{6DB395B7-768E-426C-90D1-556BDE98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40">
                <a:extLst>
                  <a:ext uri="{FF2B5EF4-FFF2-40B4-BE49-F238E27FC236}">
                    <a16:creationId xmlns:a16="http://schemas.microsoft.com/office/drawing/2014/main" id="{2F782D64-EA37-44C0-9C82-DB3103A17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Freeform 41">
                <a:extLst>
                  <a:ext uri="{FF2B5EF4-FFF2-40B4-BE49-F238E27FC236}">
                    <a16:creationId xmlns:a16="http://schemas.microsoft.com/office/drawing/2014/main" id="{CD0B2176-E428-40EE-9FD7-989758B09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1CDC5D-5A57-406F-83FC-F91D4149470F}"/>
              </a:ext>
            </a:extLst>
          </p:cNvPr>
          <p:cNvGrpSpPr/>
          <p:nvPr/>
        </p:nvGrpSpPr>
        <p:grpSpPr>
          <a:xfrm>
            <a:off x="4356100" y="4062261"/>
            <a:ext cx="1498601" cy="1493989"/>
            <a:chOff x="4356100" y="4062261"/>
            <a:chExt cx="1498601" cy="1493989"/>
          </a:xfrm>
        </p:grpSpPr>
        <p:sp>
          <p:nvSpPr>
            <p:cNvPr id="109" name="Title 1">
              <a:extLst>
                <a:ext uri="{FF2B5EF4-FFF2-40B4-BE49-F238E27FC236}">
                  <a16:creationId xmlns:a16="http://schemas.microsoft.com/office/drawing/2014/main" id="{7431DFCB-568F-404E-B4B4-5BB1BA2C7900}"/>
                </a:ext>
              </a:extLst>
            </p:cNvPr>
            <p:cNvSpPr txBox="1">
              <a:spLocks/>
            </p:cNvSpPr>
            <p:nvPr/>
          </p:nvSpPr>
          <p:spPr>
            <a:xfrm>
              <a:off x="43561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CA9EEA3-CF1E-4B73-AC91-ED4B757A7DEA}"/>
                </a:ext>
              </a:extLst>
            </p:cNvPr>
            <p:cNvCxnSpPr>
              <a:cxnSpLocks/>
            </p:cNvCxnSpPr>
            <p:nvPr/>
          </p:nvCxnSpPr>
          <p:spPr>
            <a:xfrm>
              <a:off x="49715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38797E-1F5B-46BA-A396-89377D04F50F}"/>
              </a:ext>
            </a:extLst>
          </p:cNvPr>
          <p:cNvGrpSpPr/>
          <p:nvPr/>
        </p:nvGrpSpPr>
        <p:grpSpPr>
          <a:xfrm>
            <a:off x="4656697" y="2921263"/>
            <a:ext cx="897407" cy="897407"/>
            <a:chOff x="4656697" y="2921263"/>
            <a:chExt cx="897407" cy="897407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FB04F20-EA6B-4E43-88EB-FF3E7DEBA9FD}"/>
                </a:ext>
              </a:extLst>
            </p:cNvPr>
            <p:cNvSpPr/>
            <p:nvPr/>
          </p:nvSpPr>
          <p:spPr>
            <a:xfrm>
              <a:off x="46566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88B9DFF-7ADA-48E3-B459-91C5542FB5C5}"/>
                </a:ext>
              </a:extLst>
            </p:cNvPr>
            <p:cNvSpPr/>
            <p:nvPr/>
          </p:nvSpPr>
          <p:spPr>
            <a:xfrm>
              <a:off x="47391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283F3B9E-C4D4-40AE-8BFB-384F36C9D4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44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E2A441-771E-4295-91EB-4E58D5416D8F}"/>
              </a:ext>
            </a:extLst>
          </p:cNvPr>
          <p:cNvGrpSpPr/>
          <p:nvPr/>
        </p:nvGrpSpPr>
        <p:grpSpPr>
          <a:xfrm>
            <a:off x="6337300" y="4062261"/>
            <a:ext cx="1498601" cy="1493989"/>
            <a:chOff x="6337300" y="4062261"/>
            <a:chExt cx="1498601" cy="1493989"/>
          </a:xfrm>
        </p:grpSpPr>
        <p:sp>
          <p:nvSpPr>
            <p:cNvPr id="117" name="Title 1">
              <a:extLst>
                <a:ext uri="{FF2B5EF4-FFF2-40B4-BE49-F238E27FC236}">
                  <a16:creationId xmlns:a16="http://schemas.microsoft.com/office/drawing/2014/main" id="{2C3AB75E-D2EC-4B32-9F9A-C35320EB843C}"/>
                </a:ext>
              </a:extLst>
            </p:cNvPr>
            <p:cNvSpPr txBox="1">
              <a:spLocks/>
            </p:cNvSpPr>
            <p:nvPr/>
          </p:nvSpPr>
          <p:spPr>
            <a:xfrm>
              <a:off x="63373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9909326-2D98-48C7-AE8A-951FE5DFBE2C}"/>
                </a:ext>
              </a:extLst>
            </p:cNvPr>
            <p:cNvCxnSpPr>
              <a:cxnSpLocks/>
            </p:cNvCxnSpPr>
            <p:nvPr/>
          </p:nvCxnSpPr>
          <p:spPr>
            <a:xfrm>
              <a:off x="69527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56125C-2CAD-4854-AB98-CB91106B843D}"/>
              </a:ext>
            </a:extLst>
          </p:cNvPr>
          <p:cNvGrpSpPr/>
          <p:nvPr/>
        </p:nvGrpSpPr>
        <p:grpSpPr>
          <a:xfrm>
            <a:off x="6637897" y="2921263"/>
            <a:ext cx="897407" cy="897407"/>
            <a:chOff x="6637897" y="2921263"/>
            <a:chExt cx="897407" cy="89740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243FC1-251E-4267-869F-AB98F50BC70A}"/>
                </a:ext>
              </a:extLst>
            </p:cNvPr>
            <p:cNvSpPr/>
            <p:nvPr/>
          </p:nvSpPr>
          <p:spPr>
            <a:xfrm>
              <a:off x="66378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171FE85-6781-4C0F-A67A-D80495406954}"/>
                </a:ext>
              </a:extLst>
            </p:cNvPr>
            <p:cNvSpPr/>
            <p:nvPr/>
          </p:nvSpPr>
          <p:spPr>
            <a:xfrm>
              <a:off x="67203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7D2BC14-F2AA-4E74-BFF0-4559ED92DB55}"/>
                </a:ext>
              </a:extLst>
            </p:cNvPr>
            <p:cNvGrpSpPr/>
            <p:nvPr/>
          </p:nvGrpSpPr>
          <p:grpSpPr>
            <a:xfrm>
              <a:off x="6906419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10BE418C-F004-49F4-9166-E83D2BD15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D90D1CAB-8158-45CC-9C2F-1442EEAF28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B7535872-E7BA-4F8F-BE4D-8A6D52E46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5B32EC86-DA1A-4A56-AECE-2DE62AC2B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E90ACF0F-9CB1-4BD2-9D36-9F93041C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5A9259F3-43C1-4F84-BA28-807CBC52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462984-1F2B-4186-BD7A-EE00D6DAD403}"/>
              </a:ext>
            </a:extLst>
          </p:cNvPr>
          <p:cNvGrpSpPr/>
          <p:nvPr/>
        </p:nvGrpSpPr>
        <p:grpSpPr>
          <a:xfrm>
            <a:off x="8318500" y="4062261"/>
            <a:ext cx="1498601" cy="1493989"/>
            <a:chOff x="8318500" y="4062261"/>
            <a:chExt cx="1498601" cy="1493989"/>
          </a:xfrm>
        </p:grpSpPr>
        <p:sp>
          <p:nvSpPr>
            <p:cNvPr id="131" name="Title 1">
              <a:extLst>
                <a:ext uri="{FF2B5EF4-FFF2-40B4-BE49-F238E27FC236}">
                  <a16:creationId xmlns:a16="http://schemas.microsoft.com/office/drawing/2014/main" id="{AE905CBD-7C3D-4500-8FAF-DAFAF936A76E}"/>
                </a:ext>
              </a:extLst>
            </p:cNvPr>
            <p:cNvSpPr txBox="1">
              <a:spLocks/>
            </p:cNvSpPr>
            <p:nvPr/>
          </p:nvSpPr>
          <p:spPr>
            <a:xfrm>
              <a:off x="83185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AB8E0AD-0E12-43EA-862B-11BBC560CE4F}"/>
                </a:ext>
              </a:extLst>
            </p:cNvPr>
            <p:cNvCxnSpPr>
              <a:cxnSpLocks/>
            </p:cNvCxnSpPr>
            <p:nvPr/>
          </p:nvCxnSpPr>
          <p:spPr>
            <a:xfrm>
              <a:off x="89339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7741ED-7048-4312-BDCC-7DFFEC72029C}"/>
              </a:ext>
            </a:extLst>
          </p:cNvPr>
          <p:cNvGrpSpPr/>
          <p:nvPr/>
        </p:nvGrpSpPr>
        <p:grpSpPr>
          <a:xfrm>
            <a:off x="8619097" y="2921263"/>
            <a:ext cx="897407" cy="897407"/>
            <a:chOff x="8619097" y="2921263"/>
            <a:chExt cx="897407" cy="89740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B5BDAC6-BF0C-4D5E-94CE-3FFD780530C6}"/>
                </a:ext>
              </a:extLst>
            </p:cNvPr>
            <p:cNvSpPr/>
            <p:nvPr/>
          </p:nvSpPr>
          <p:spPr>
            <a:xfrm>
              <a:off x="86190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7E1B35B-4067-4F6E-A76C-6B3EB767580A}"/>
                </a:ext>
              </a:extLst>
            </p:cNvPr>
            <p:cNvSpPr/>
            <p:nvPr/>
          </p:nvSpPr>
          <p:spPr>
            <a:xfrm>
              <a:off x="87015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F365878F-1B82-48B5-B831-524096504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68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16B712-B193-4048-96E3-2088BFFD66CE}"/>
              </a:ext>
            </a:extLst>
          </p:cNvPr>
          <p:cNvGrpSpPr/>
          <p:nvPr/>
        </p:nvGrpSpPr>
        <p:grpSpPr>
          <a:xfrm>
            <a:off x="10299701" y="4062261"/>
            <a:ext cx="1498601" cy="1493989"/>
            <a:chOff x="10299701" y="4062261"/>
            <a:chExt cx="1498601" cy="1493989"/>
          </a:xfrm>
        </p:grpSpPr>
        <p:sp>
          <p:nvSpPr>
            <p:cNvPr id="139" name="Title 1">
              <a:extLst>
                <a:ext uri="{FF2B5EF4-FFF2-40B4-BE49-F238E27FC236}">
                  <a16:creationId xmlns:a16="http://schemas.microsoft.com/office/drawing/2014/main" id="{46D45C5B-1818-4B76-AA58-F6E7CA9F8C05}"/>
                </a:ext>
              </a:extLst>
            </p:cNvPr>
            <p:cNvSpPr txBox="1">
              <a:spLocks/>
            </p:cNvSpPr>
            <p:nvPr/>
          </p:nvSpPr>
          <p:spPr>
            <a:xfrm>
              <a:off x="10299701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409B0D-E57E-46BB-9E7C-578D6BB08F49}"/>
                </a:ext>
              </a:extLst>
            </p:cNvPr>
            <p:cNvCxnSpPr>
              <a:cxnSpLocks/>
            </p:cNvCxnSpPr>
            <p:nvPr/>
          </p:nvCxnSpPr>
          <p:spPr>
            <a:xfrm>
              <a:off x="10915191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BA0FD-1570-4C7F-9D61-0DDA2A7C760A}"/>
              </a:ext>
            </a:extLst>
          </p:cNvPr>
          <p:cNvGrpSpPr/>
          <p:nvPr/>
        </p:nvGrpSpPr>
        <p:grpSpPr>
          <a:xfrm>
            <a:off x="10600298" y="2921263"/>
            <a:ext cx="897407" cy="897407"/>
            <a:chOff x="10600298" y="2921263"/>
            <a:chExt cx="897407" cy="897407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16CCBFB-DD22-41AF-9804-D4505CEAD475}"/>
                </a:ext>
              </a:extLst>
            </p:cNvPr>
            <p:cNvSpPr/>
            <p:nvPr/>
          </p:nvSpPr>
          <p:spPr>
            <a:xfrm>
              <a:off x="10600298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384F7A-647C-459D-B5F7-0ECE6ED661C7}"/>
                </a:ext>
              </a:extLst>
            </p:cNvPr>
            <p:cNvSpPr/>
            <p:nvPr/>
          </p:nvSpPr>
          <p:spPr>
            <a:xfrm>
              <a:off x="10682717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443125E-BE6A-42A8-B257-BC9FA7BA1343}"/>
                </a:ext>
              </a:extLst>
            </p:cNvPr>
            <p:cNvGrpSpPr/>
            <p:nvPr/>
          </p:nvGrpSpPr>
          <p:grpSpPr>
            <a:xfrm>
              <a:off x="10868820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142" name="Freeform 36">
                <a:extLst>
                  <a:ext uri="{FF2B5EF4-FFF2-40B4-BE49-F238E27FC236}">
                    <a16:creationId xmlns:a16="http://schemas.microsoft.com/office/drawing/2014/main" id="{76209D44-6FA5-48BB-BECE-099E56AC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00C9C202-C8C0-4276-B4E4-840463FD6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48717E96-15F4-4A2D-BBFE-0E5EEF91F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8B18259F-CAB7-42EA-AE36-70CC64942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3642203D-7C4D-4AC1-ADCB-D447184B9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41">
                <a:extLst>
                  <a:ext uri="{FF2B5EF4-FFF2-40B4-BE49-F238E27FC236}">
                    <a16:creationId xmlns:a16="http://schemas.microsoft.com/office/drawing/2014/main" id="{8C32D937-6B80-48AF-97D8-32315BF6F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88D72E-A340-42AD-B3C3-0D84613B4240}"/>
              </a:ext>
            </a:extLst>
          </p:cNvPr>
          <p:cNvGrpSpPr/>
          <p:nvPr/>
        </p:nvGrpSpPr>
        <p:grpSpPr>
          <a:xfrm>
            <a:off x="393700" y="1981200"/>
            <a:ext cx="1498600" cy="844548"/>
            <a:chOff x="393700" y="1981200"/>
            <a:chExt cx="1498600" cy="844548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080FC9AD-BE94-41E3-AB98-0ADDACD66A31}"/>
                </a:ext>
              </a:extLst>
            </p:cNvPr>
            <p:cNvSpPr/>
            <p:nvPr/>
          </p:nvSpPr>
          <p:spPr>
            <a:xfrm>
              <a:off x="3937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E2413D0B-BC08-4133-B593-0DE379A62E6F}"/>
                </a:ext>
              </a:extLst>
            </p:cNvPr>
            <p:cNvSpPr/>
            <p:nvPr/>
          </p:nvSpPr>
          <p:spPr>
            <a:xfrm rot="8100000">
              <a:off x="10350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351475-9A2C-40B8-A0E1-402B055BAA44}"/>
              </a:ext>
            </a:extLst>
          </p:cNvPr>
          <p:cNvGrpSpPr/>
          <p:nvPr/>
        </p:nvGrpSpPr>
        <p:grpSpPr>
          <a:xfrm>
            <a:off x="2374900" y="1981200"/>
            <a:ext cx="1498600" cy="844548"/>
            <a:chOff x="2374900" y="1981200"/>
            <a:chExt cx="1498600" cy="844548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E69BFF38-ADFD-43B2-B4E9-48754DCB029E}"/>
                </a:ext>
              </a:extLst>
            </p:cNvPr>
            <p:cNvSpPr/>
            <p:nvPr/>
          </p:nvSpPr>
          <p:spPr>
            <a:xfrm>
              <a:off x="23749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25E86D51-A9F9-4672-B133-B17FBF08F057}"/>
                </a:ext>
              </a:extLst>
            </p:cNvPr>
            <p:cNvSpPr/>
            <p:nvPr/>
          </p:nvSpPr>
          <p:spPr>
            <a:xfrm rot="8100000">
              <a:off x="30162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1E184F-22E5-4B73-900C-2772602E74BF}"/>
              </a:ext>
            </a:extLst>
          </p:cNvPr>
          <p:cNvGrpSpPr/>
          <p:nvPr/>
        </p:nvGrpSpPr>
        <p:grpSpPr>
          <a:xfrm>
            <a:off x="4356100" y="1981200"/>
            <a:ext cx="1498600" cy="844548"/>
            <a:chOff x="4356100" y="1981200"/>
            <a:chExt cx="1498600" cy="844548"/>
          </a:xfrm>
        </p:grpSpPr>
        <p:sp>
          <p:nvSpPr>
            <p:cNvPr id="106" name="Rectangle: Top Corners Rounded 105">
              <a:extLst>
                <a:ext uri="{FF2B5EF4-FFF2-40B4-BE49-F238E27FC236}">
                  <a16:creationId xmlns:a16="http://schemas.microsoft.com/office/drawing/2014/main" id="{CC75C39E-14DC-459A-A57A-F5011841A864}"/>
                </a:ext>
              </a:extLst>
            </p:cNvPr>
            <p:cNvSpPr/>
            <p:nvPr/>
          </p:nvSpPr>
          <p:spPr>
            <a:xfrm>
              <a:off x="43561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07" name="Teardrop 106">
              <a:extLst>
                <a:ext uri="{FF2B5EF4-FFF2-40B4-BE49-F238E27FC236}">
                  <a16:creationId xmlns:a16="http://schemas.microsoft.com/office/drawing/2014/main" id="{45A42E90-4E8B-4CBA-93F4-1D7F87F2D293}"/>
                </a:ext>
              </a:extLst>
            </p:cNvPr>
            <p:cNvSpPr/>
            <p:nvPr/>
          </p:nvSpPr>
          <p:spPr>
            <a:xfrm rot="8100000">
              <a:off x="49974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73200D-8A79-490E-ADF1-6A06292E182A}"/>
              </a:ext>
            </a:extLst>
          </p:cNvPr>
          <p:cNvGrpSpPr/>
          <p:nvPr/>
        </p:nvGrpSpPr>
        <p:grpSpPr>
          <a:xfrm>
            <a:off x="6337300" y="1981200"/>
            <a:ext cx="1498600" cy="844548"/>
            <a:chOff x="6337300" y="1981200"/>
            <a:chExt cx="1498600" cy="844548"/>
          </a:xfrm>
        </p:grpSpPr>
        <p:sp>
          <p:nvSpPr>
            <p:cNvPr id="114" name="Rectangle: Top Corners Rounded 113">
              <a:extLst>
                <a:ext uri="{FF2B5EF4-FFF2-40B4-BE49-F238E27FC236}">
                  <a16:creationId xmlns:a16="http://schemas.microsoft.com/office/drawing/2014/main" id="{18C9CB92-2C2B-449F-AD89-92351D445766}"/>
                </a:ext>
              </a:extLst>
            </p:cNvPr>
            <p:cNvSpPr/>
            <p:nvPr/>
          </p:nvSpPr>
          <p:spPr>
            <a:xfrm>
              <a:off x="63373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15" name="Teardrop 114">
              <a:extLst>
                <a:ext uri="{FF2B5EF4-FFF2-40B4-BE49-F238E27FC236}">
                  <a16:creationId xmlns:a16="http://schemas.microsoft.com/office/drawing/2014/main" id="{05410E81-B382-4F5D-80A1-DAF11E8BFF08}"/>
                </a:ext>
              </a:extLst>
            </p:cNvPr>
            <p:cNvSpPr/>
            <p:nvPr/>
          </p:nvSpPr>
          <p:spPr>
            <a:xfrm rot="8100000">
              <a:off x="69786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1C2A0C-3EE0-4F68-8830-85613E7B0C3C}"/>
              </a:ext>
            </a:extLst>
          </p:cNvPr>
          <p:cNvGrpSpPr/>
          <p:nvPr/>
        </p:nvGrpSpPr>
        <p:grpSpPr>
          <a:xfrm>
            <a:off x="8318500" y="1981200"/>
            <a:ext cx="1498600" cy="844548"/>
            <a:chOff x="8318500" y="1981200"/>
            <a:chExt cx="1498600" cy="844548"/>
          </a:xfrm>
        </p:grpSpPr>
        <p:sp>
          <p:nvSpPr>
            <p:cNvPr id="128" name="Rectangle: Top Corners Rounded 127">
              <a:extLst>
                <a:ext uri="{FF2B5EF4-FFF2-40B4-BE49-F238E27FC236}">
                  <a16:creationId xmlns:a16="http://schemas.microsoft.com/office/drawing/2014/main" id="{068B5492-68DF-41BB-BDAD-959E05B69D52}"/>
                </a:ext>
              </a:extLst>
            </p:cNvPr>
            <p:cNvSpPr/>
            <p:nvPr/>
          </p:nvSpPr>
          <p:spPr>
            <a:xfrm>
              <a:off x="83185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29" name="Teardrop 128">
              <a:extLst>
                <a:ext uri="{FF2B5EF4-FFF2-40B4-BE49-F238E27FC236}">
                  <a16:creationId xmlns:a16="http://schemas.microsoft.com/office/drawing/2014/main" id="{271E4F49-704E-4832-8B55-4CE30C388EDB}"/>
                </a:ext>
              </a:extLst>
            </p:cNvPr>
            <p:cNvSpPr/>
            <p:nvPr/>
          </p:nvSpPr>
          <p:spPr>
            <a:xfrm rot="8100000">
              <a:off x="89598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EEEBF1-1D03-4C01-9A65-A0C5D1510AE1}"/>
              </a:ext>
            </a:extLst>
          </p:cNvPr>
          <p:cNvGrpSpPr/>
          <p:nvPr/>
        </p:nvGrpSpPr>
        <p:grpSpPr>
          <a:xfrm>
            <a:off x="10299701" y="1981200"/>
            <a:ext cx="1498600" cy="844548"/>
            <a:chOff x="10299701" y="1981200"/>
            <a:chExt cx="1498600" cy="844548"/>
          </a:xfrm>
        </p:grpSpPr>
        <p:sp>
          <p:nvSpPr>
            <p:cNvPr id="136" name="Rectangle: Top Corners Rounded 135">
              <a:extLst>
                <a:ext uri="{FF2B5EF4-FFF2-40B4-BE49-F238E27FC236}">
                  <a16:creationId xmlns:a16="http://schemas.microsoft.com/office/drawing/2014/main" id="{3EC8841A-38F1-418E-9A6E-C8B1C528BDD6}"/>
                </a:ext>
              </a:extLst>
            </p:cNvPr>
            <p:cNvSpPr/>
            <p:nvPr/>
          </p:nvSpPr>
          <p:spPr>
            <a:xfrm>
              <a:off x="10299701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37" name="Teardrop 136">
              <a:extLst>
                <a:ext uri="{FF2B5EF4-FFF2-40B4-BE49-F238E27FC236}">
                  <a16:creationId xmlns:a16="http://schemas.microsoft.com/office/drawing/2014/main" id="{4B52F3D6-F5F8-43C4-B3A5-2C95488D9D01}"/>
                </a:ext>
              </a:extLst>
            </p:cNvPr>
            <p:cNvSpPr/>
            <p:nvPr/>
          </p:nvSpPr>
          <p:spPr>
            <a:xfrm rot="8100000">
              <a:off x="10941051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7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14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BE6209C-A4C0-4599-A657-7B56275ED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8" b="13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68A1F24B-5B33-4933-AF43-855B3D13B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A266A-FC16-4976-882E-71B166A55B4C}"/>
              </a:ext>
            </a:extLst>
          </p:cNvPr>
          <p:cNvSpPr/>
          <p:nvPr/>
        </p:nvSpPr>
        <p:spPr>
          <a:xfrm>
            <a:off x="6610220" y="647701"/>
            <a:ext cx="4870579" cy="5707062"/>
          </a:xfrm>
          <a:prstGeom prst="rect">
            <a:avLst/>
          </a:prstGeom>
          <a:pattFill prst="lt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57150">
            <a:noFill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E9FCB-CBE2-4D65-8005-6A519F1A1D8B}"/>
              </a:ext>
            </a:extLst>
          </p:cNvPr>
          <p:cNvSpPr/>
          <p:nvPr/>
        </p:nvSpPr>
        <p:spPr>
          <a:xfrm>
            <a:off x="209421" y="219075"/>
            <a:ext cx="6400800" cy="64198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le 81">
            <a:extLst>
              <a:ext uri="{FF2B5EF4-FFF2-40B4-BE49-F238E27FC236}">
                <a16:creationId xmlns:a16="http://schemas.microsoft.com/office/drawing/2014/main" id="{DBE9647F-C293-4361-886B-A610DFDA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99" y="3954206"/>
            <a:ext cx="4292471" cy="1945917"/>
          </a:xfrm>
        </p:spPr>
        <p:txBody>
          <a:bodyPr wrap="square">
            <a:sp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THANK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855ED-61E0-44BF-8B52-28DE2107E356}"/>
              </a:ext>
            </a:extLst>
          </p:cNvPr>
          <p:cNvSpPr/>
          <p:nvPr/>
        </p:nvSpPr>
        <p:spPr>
          <a:xfrm>
            <a:off x="863600" y="647700"/>
            <a:ext cx="10617200" cy="57150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58931C-EBAF-4F42-B66F-70AB6C3E0A32}"/>
              </a:ext>
            </a:extLst>
          </p:cNvPr>
          <p:cNvGrpSpPr/>
          <p:nvPr/>
        </p:nvGrpSpPr>
        <p:grpSpPr>
          <a:xfrm>
            <a:off x="7710432" y="1836875"/>
            <a:ext cx="2670155" cy="629317"/>
            <a:chOff x="7710432" y="2852543"/>
            <a:chExt cx="2670155" cy="6293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A1A2C4-1805-4863-9A5C-C08D9401189D}"/>
                </a:ext>
              </a:extLst>
            </p:cNvPr>
            <p:cNvSpPr/>
            <p:nvPr/>
          </p:nvSpPr>
          <p:spPr>
            <a:xfrm>
              <a:off x="8643882" y="2890202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397F506B-70BF-47CB-8B14-CB793FC62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0432" y="2852543"/>
              <a:ext cx="626558" cy="629317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14 w 96"/>
                <a:gd name="T5" fmla="*/ 82 h 96"/>
                <a:gd name="T6" fmla="*/ 14 w 96"/>
                <a:gd name="T7" fmla="*/ 82 h 96"/>
                <a:gd name="T8" fmla="*/ 48 w 96"/>
                <a:gd name="T9" fmla="*/ 96 h 96"/>
                <a:gd name="T10" fmla="*/ 82 w 96"/>
                <a:gd name="T11" fmla="*/ 82 h 96"/>
                <a:gd name="T12" fmla="*/ 96 w 96"/>
                <a:gd name="T13" fmla="*/ 48 h 96"/>
                <a:gd name="T14" fmla="*/ 48 w 96"/>
                <a:gd name="T15" fmla="*/ 0 h 96"/>
                <a:gd name="T16" fmla="*/ 80 w 96"/>
                <a:gd name="T17" fmla="*/ 78 h 96"/>
                <a:gd name="T18" fmla="*/ 63 w 96"/>
                <a:gd name="T19" fmla="*/ 70 h 96"/>
                <a:gd name="T20" fmla="*/ 58 w 96"/>
                <a:gd name="T21" fmla="*/ 69 h 96"/>
                <a:gd name="T22" fmla="*/ 58 w 96"/>
                <a:gd name="T23" fmla="*/ 61 h 96"/>
                <a:gd name="T24" fmla="*/ 64 w 96"/>
                <a:gd name="T25" fmla="*/ 49 h 96"/>
                <a:gd name="T26" fmla="*/ 66 w 96"/>
                <a:gd name="T27" fmla="*/ 44 h 96"/>
                <a:gd name="T28" fmla="*/ 64 w 96"/>
                <a:gd name="T29" fmla="*/ 39 h 96"/>
                <a:gd name="T30" fmla="*/ 66 w 96"/>
                <a:gd name="T31" fmla="*/ 26 h 96"/>
                <a:gd name="T32" fmla="*/ 51 w 96"/>
                <a:gd name="T33" fmla="*/ 18 h 96"/>
                <a:gd name="T34" fmla="*/ 37 w 96"/>
                <a:gd name="T35" fmla="*/ 24 h 96"/>
                <a:gd name="T36" fmla="*/ 32 w 96"/>
                <a:gd name="T37" fmla="*/ 26 h 96"/>
                <a:gd name="T38" fmla="*/ 32 w 96"/>
                <a:gd name="T39" fmla="*/ 39 h 96"/>
                <a:gd name="T40" fmla="*/ 30 w 96"/>
                <a:gd name="T41" fmla="*/ 44 h 96"/>
                <a:gd name="T42" fmla="*/ 32 w 96"/>
                <a:gd name="T43" fmla="*/ 49 h 96"/>
                <a:gd name="T44" fmla="*/ 38 w 96"/>
                <a:gd name="T45" fmla="*/ 61 h 96"/>
                <a:gd name="T46" fmla="*/ 38 w 96"/>
                <a:gd name="T47" fmla="*/ 69 h 96"/>
                <a:gd name="T48" fmla="*/ 33 w 96"/>
                <a:gd name="T49" fmla="*/ 70 h 96"/>
                <a:gd name="T50" fmla="*/ 16 w 96"/>
                <a:gd name="T51" fmla="*/ 78 h 96"/>
                <a:gd name="T52" fmla="*/ 4 w 96"/>
                <a:gd name="T53" fmla="*/ 48 h 96"/>
                <a:gd name="T54" fmla="*/ 48 w 96"/>
                <a:gd name="T55" fmla="*/ 4 h 96"/>
                <a:gd name="T56" fmla="*/ 92 w 96"/>
                <a:gd name="T57" fmla="*/ 48 h 96"/>
                <a:gd name="T58" fmla="*/ 80 w 96"/>
                <a:gd name="T59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61"/>
                    <a:pt x="5" y="73"/>
                    <a:pt x="14" y="82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3" y="91"/>
                    <a:pt x="35" y="96"/>
                    <a:pt x="48" y="96"/>
                  </a:cubicBezTo>
                  <a:cubicBezTo>
                    <a:pt x="61" y="96"/>
                    <a:pt x="73" y="91"/>
                    <a:pt x="82" y="82"/>
                  </a:cubicBezTo>
                  <a:cubicBezTo>
                    <a:pt x="91" y="73"/>
                    <a:pt x="96" y="61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80" y="78"/>
                  </a:moveTo>
                  <a:cubicBezTo>
                    <a:pt x="76" y="75"/>
                    <a:pt x="70" y="73"/>
                    <a:pt x="63" y="70"/>
                  </a:cubicBezTo>
                  <a:cubicBezTo>
                    <a:pt x="61" y="70"/>
                    <a:pt x="60" y="69"/>
                    <a:pt x="58" y="69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0" y="60"/>
                    <a:pt x="64" y="57"/>
                    <a:pt x="64" y="49"/>
                  </a:cubicBezTo>
                  <a:cubicBezTo>
                    <a:pt x="66" y="49"/>
                    <a:pt x="66" y="47"/>
                    <a:pt x="66" y="44"/>
                  </a:cubicBezTo>
                  <a:cubicBezTo>
                    <a:pt x="66" y="42"/>
                    <a:pt x="66" y="40"/>
                    <a:pt x="64" y="39"/>
                  </a:cubicBezTo>
                  <a:cubicBezTo>
                    <a:pt x="65" y="36"/>
                    <a:pt x="67" y="30"/>
                    <a:pt x="66" y="26"/>
                  </a:cubicBezTo>
                  <a:cubicBezTo>
                    <a:pt x="65" y="20"/>
                    <a:pt x="57" y="18"/>
                    <a:pt x="51" y="18"/>
                  </a:cubicBezTo>
                  <a:cubicBezTo>
                    <a:pt x="46" y="18"/>
                    <a:pt x="39" y="20"/>
                    <a:pt x="37" y="24"/>
                  </a:cubicBezTo>
                  <a:cubicBezTo>
                    <a:pt x="34" y="24"/>
                    <a:pt x="32" y="25"/>
                    <a:pt x="32" y="26"/>
                  </a:cubicBezTo>
                  <a:cubicBezTo>
                    <a:pt x="29" y="29"/>
                    <a:pt x="31" y="35"/>
                    <a:pt x="32" y="39"/>
                  </a:cubicBezTo>
                  <a:cubicBezTo>
                    <a:pt x="30" y="40"/>
                    <a:pt x="30" y="42"/>
                    <a:pt x="30" y="44"/>
                  </a:cubicBezTo>
                  <a:cubicBezTo>
                    <a:pt x="30" y="47"/>
                    <a:pt x="30" y="49"/>
                    <a:pt x="32" y="49"/>
                  </a:cubicBezTo>
                  <a:cubicBezTo>
                    <a:pt x="32" y="57"/>
                    <a:pt x="36" y="60"/>
                    <a:pt x="38" y="61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9"/>
                    <a:pt x="35" y="70"/>
                    <a:pt x="33" y="70"/>
                  </a:cubicBezTo>
                  <a:cubicBezTo>
                    <a:pt x="27" y="73"/>
                    <a:pt x="20" y="75"/>
                    <a:pt x="16" y="78"/>
                  </a:cubicBezTo>
                  <a:cubicBezTo>
                    <a:pt x="8" y="70"/>
                    <a:pt x="4" y="59"/>
                    <a:pt x="4" y="48"/>
                  </a:cubicBezTo>
                  <a:cubicBezTo>
                    <a:pt x="4" y="24"/>
                    <a:pt x="24" y="4"/>
                    <a:pt x="48" y="4"/>
                  </a:cubicBezTo>
                  <a:cubicBezTo>
                    <a:pt x="72" y="4"/>
                    <a:pt x="92" y="24"/>
                    <a:pt x="92" y="48"/>
                  </a:cubicBezTo>
                  <a:cubicBezTo>
                    <a:pt x="92" y="59"/>
                    <a:pt x="88" y="70"/>
                    <a:pt x="80" y="78"/>
                  </a:cubicBezTo>
                  <a:close/>
                </a:path>
              </a:pathLst>
            </a:cu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BC91F-9EF9-4263-A8BB-71F0B08DA6F3}"/>
              </a:ext>
            </a:extLst>
          </p:cNvPr>
          <p:cNvGrpSpPr/>
          <p:nvPr/>
        </p:nvGrpSpPr>
        <p:grpSpPr>
          <a:xfrm>
            <a:off x="7710432" y="3378696"/>
            <a:ext cx="2670155" cy="629317"/>
            <a:chOff x="7710432" y="3886531"/>
            <a:chExt cx="2670155" cy="62931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3AF9BA-758C-4A32-BD9A-2F265604BEF9}"/>
                </a:ext>
              </a:extLst>
            </p:cNvPr>
            <p:cNvSpPr/>
            <p:nvPr/>
          </p:nvSpPr>
          <p:spPr>
            <a:xfrm>
              <a:off x="8643882" y="3924190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55F79B-736C-4C4C-9C7E-17108132792D}"/>
                </a:ext>
              </a:extLst>
            </p:cNvPr>
            <p:cNvGrpSpPr/>
            <p:nvPr/>
          </p:nvGrpSpPr>
          <p:grpSpPr>
            <a:xfrm>
              <a:off x="7710432" y="3886531"/>
              <a:ext cx="626558" cy="629317"/>
              <a:chOff x="9161463" y="1443038"/>
              <a:chExt cx="360363" cy="361950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44" name="Freeform 72">
                <a:extLst>
                  <a:ext uri="{FF2B5EF4-FFF2-40B4-BE49-F238E27FC236}">
                    <a16:creationId xmlns:a16="http://schemas.microsoft.com/office/drawing/2014/main" id="{00885A90-8127-4B0A-B144-BFB002F14C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1463" y="1443038"/>
                <a:ext cx="360363" cy="361950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80 w 96"/>
                  <a:gd name="T11" fmla="*/ 64 h 96"/>
                  <a:gd name="T12" fmla="*/ 72 w 96"/>
                  <a:gd name="T13" fmla="*/ 72 h 96"/>
                  <a:gd name="T14" fmla="*/ 24 w 96"/>
                  <a:gd name="T15" fmla="*/ 72 h 96"/>
                  <a:gd name="T16" fmla="*/ 16 w 96"/>
                  <a:gd name="T17" fmla="*/ 64 h 96"/>
                  <a:gd name="T18" fmla="*/ 16 w 96"/>
                  <a:gd name="T19" fmla="*/ 32 h 96"/>
                  <a:gd name="T20" fmla="*/ 24 w 96"/>
                  <a:gd name="T21" fmla="*/ 24 h 96"/>
                  <a:gd name="T22" fmla="*/ 72 w 96"/>
                  <a:gd name="T23" fmla="*/ 24 h 96"/>
                  <a:gd name="T24" fmla="*/ 80 w 96"/>
                  <a:gd name="T25" fmla="*/ 32 h 96"/>
                  <a:gd name="T26" fmla="*/ 80 w 96"/>
                  <a:gd name="T27" fmla="*/ 6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ubicBezTo>
                      <a:pt x="74" y="96"/>
                      <a:pt x="96" y="74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lose/>
                    <a:moveTo>
                      <a:pt x="80" y="64"/>
                    </a:moveTo>
                    <a:cubicBezTo>
                      <a:pt x="80" y="68"/>
                      <a:pt x="76" y="72"/>
                      <a:pt x="72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0" y="72"/>
                      <a:pt x="16" y="68"/>
                      <a:pt x="16" y="64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28"/>
                      <a:pt x="20" y="24"/>
                      <a:pt x="24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6" y="24"/>
                      <a:pt x="80" y="28"/>
                      <a:pt x="80" y="32"/>
                    </a:cubicBezTo>
                    <a:lnTo>
                      <a:pt x="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73">
                <a:extLst>
                  <a:ext uri="{FF2B5EF4-FFF2-40B4-BE49-F238E27FC236}">
                    <a16:creationId xmlns:a16="http://schemas.microsoft.com/office/drawing/2014/main" id="{92C98F10-3BC0-498F-9BA9-A9EBCB7F8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1950" y="1563688"/>
                <a:ext cx="179388" cy="104775"/>
              </a:xfrm>
              <a:custGeom>
                <a:avLst/>
                <a:gdLst>
                  <a:gd name="T0" fmla="*/ 48 w 48"/>
                  <a:gd name="T1" fmla="*/ 1 h 28"/>
                  <a:gd name="T2" fmla="*/ 45 w 48"/>
                  <a:gd name="T3" fmla="*/ 0 h 28"/>
                  <a:gd name="T4" fmla="*/ 24 w 48"/>
                  <a:gd name="T5" fmla="*/ 17 h 28"/>
                  <a:gd name="T6" fmla="*/ 3 w 48"/>
                  <a:gd name="T7" fmla="*/ 0 h 28"/>
                  <a:gd name="T8" fmla="*/ 0 w 48"/>
                  <a:gd name="T9" fmla="*/ 1 h 28"/>
                  <a:gd name="T10" fmla="*/ 1 w 48"/>
                  <a:gd name="T11" fmla="*/ 4 h 28"/>
                  <a:gd name="T12" fmla="*/ 15 w 48"/>
                  <a:gd name="T13" fmla="*/ 15 h 28"/>
                  <a:gd name="T14" fmla="*/ 1 w 48"/>
                  <a:gd name="T15" fmla="*/ 24 h 28"/>
                  <a:gd name="T16" fmla="*/ 0 w 48"/>
                  <a:gd name="T17" fmla="*/ 27 h 28"/>
                  <a:gd name="T18" fmla="*/ 2 w 48"/>
                  <a:gd name="T19" fmla="*/ 28 h 28"/>
                  <a:gd name="T20" fmla="*/ 3 w 48"/>
                  <a:gd name="T21" fmla="*/ 28 h 28"/>
                  <a:gd name="T22" fmla="*/ 18 w 48"/>
                  <a:gd name="T23" fmla="*/ 18 h 28"/>
                  <a:gd name="T24" fmla="*/ 23 w 48"/>
                  <a:gd name="T25" fmla="*/ 22 h 28"/>
                  <a:gd name="T26" fmla="*/ 24 w 48"/>
                  <a:gd name="T27" fmla="*/ 22 h 28"/>
                  <a:gd name="T28" fmla="*/ 25 w 48"/>
                  <a:gd name="T29" fmla="*/ 22 h 28"/>
                  <a:gd name="T30" fmla="*/ 30 w 48"/>
                  <a:gd name="T31" fmla="*/ 18 h 28"/>
                  <a:gd name="T32" fmla="*/ 45 w 48"/>
                  <a:gd name="T33" fmla="*/ 28 h 28"/>
                  <a:gd name="T34" fmla="*/ 46 w 48"/>
                  <a:gd name="T35" fmla="*/ 28 h 28"/>
                  <a:gd name="T36" fmla="*/ 48 w 48"/>
                  <a:gd name="T37" fmla="*/ 27 h 28"/>
                  <a:gd name="T38" fmla="*/ 47 w 48"/>
                  <a:gd name="T39" fmla="*/ 24 h 28"/>
                  <a:gd name="T40" fmla="*/ 33 w 48"/>
                  <a:gd name="T41" fmla="*/ 15 h 28"/>
                  <a:gd name="T42" fmla="*/ 47 w 48"/>
                  <a:gd name="T43" fmla="*/ 4 h 28"/>
                  <a:gd name="T44" fmla="*/ 48 w 48"/>
                  <a:gd name="T4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48" y="1"/>
                    </a:moveTo>
                    <a:cubicBezTo>
                      <a:pt x="47" y="0"/>
                      <a:pt x="46" y="0"/>
                      <a:pt x="45" y="0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28"/>
                      <a:pt x="3" y="28"/>
                      <a:pt x="3" y="2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ubicBezTo>
                      <a:pt x="24" y="22"/>
                      <a:pt x="25" y="22"/>
                      <a:pt x="25" y="22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6" y="28"/>
                      <a:pt x="46" y="28"/>
                    </a:cubicBezTo>
                    <a:cubicBezTo>
                      <a:pt x="47" y="28"/>
                      <a:pt x="47" y="28"/>
                      <a:pt x="48" y="27"/>
                    </a:cubicBezTo>
                    <a:cubicBezTo>
                      <a:pt x="48" y="26"/>
                      <a:pt x="48" y="25"/>
                      <a:pt x="47" y="24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8" y="3"/>
                      <a:pt x="48" y="2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B9EF45-7766-4F61-9651-146E5F4D4802}"/>
              </a:ext>
            </a:extLst>
          </p:cNvPr>
          <p:cNvGrpSpPr/>
          <p:nvPr/>
        </p:nvGrpSpPr>
        <p:grpSpPr>
          <a:xfrm>
            <a:off x="7710432" y="4920517"/>
            <a:ext cx="2670155" cy="629317"/>
            <a:chOff x="7710432" y="4920517"/>
            <a:chExt cx="2670155" cy="62931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ABC05F-7106-41A4-AFDE-92DF95204196}"/>
                </a:ext>
              </a:extLst>
            </p:cNvPr>
            <p:cNvSpPr/>
            <p:nvPr/>
          </p:nvSpPr>
          <p:spPr>
            <a:xfrm>
              <a:off x="8643882" y="4958177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EA87D1D-9AC7-4191-87B0-CE4D58D46858}"/>
                </a:ext>
              </a:extLst>
            </p:cNvPr>
            <p:cNvGrpSpPr/>
            <p:nvPr/>
          </p:nvGrpSpPr>
          <p:grpSpPr>
            <a:xfrm>
              <a:off x="7710432" y="4920517"/>
              <a:ext cx="629317" cy="629317"/>
              <a:chOff x="3390900" y="2886076"/>
              <a:chExt cx="361950" cy="361950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B45DE86D-0610-42E5-A8CE-DC71C7237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150" y="2984501"/>
                <a:ext cx="168275" cy="166688"/>
              </a:xfrm>
              <a:custGeom>
                <a:avLst/>
                <a:gdLst>
                  <a:gd name="T0" fmla="*/ 45 w 45"/>
                  <a:gd name="T1" fmla="*/ 36 h 44"/>
                  <a:gd name="T2" fmla="*/ 44 w 45"/>
                  <a:gd name="T3" fmla="*/ 34 h 44"/>
                  <a:gd name="T4" fmla="*/ 39 w 45"/>
                  <a:gd name="T5" fmla="*/ 29 h 44"/>
                  <a:gd name="T6" fmla="*/ 37 w 45"/>
                  <a:gd name="T7" fmla="*/ 28 h 44"/>
                  <a:gd name="T8" fmla="*/ 34 w 45"/>
                  <a:gd name="T9" fmla="*/ 29 h 44"/>
                  <a:gd name="T10" fmla="*/ 32 w 45"/>
                  <a:gd name="T11" fmla="*/ 31 h 44"/>
                  <a:gd name="T12" fmla="*/ 30 w 45"/>
                  <a:gd name="T13" fmla="*/ 31 h 44"/>
                  <a:gd name="T14" fmla="*/ 13 w 45"/>
                  <a:gd name="T15" fmla="*/ 15 h 44"/>
                  <a:gd name="T16" fmla="*/ 14 w 45"/>
                  <a:gd name="T17" fmla="*/ 12 h 44"/>
                  <a:gd name="T18" fmla="*/ 16 w 45"/>
                  <a:gd name="T19" fmla="*/ 11 h 44"/>
                  <a:gd name="T20" fmla="*/ 17 w 45"/>
                  <a:gd name="T21" fmla="*/ 8 h 44"/>
                  <a:gd name="T22" fmla="*/ 16 w 45"/>
                  <a:gd name="T23" fmla="*/ 6 h 44"/>
                  <a:gd name="T24" fmla="*/ 11 w 45"/>
                  <a:gd name="T25" fmla="*/ 1 h 44"/>
                  <a:gd name="T26" fmla="*/ 9 w 45"/>
                  <a:gd name="T27" fmla="*/ 0 h 44"/>
                  <a:gd name="T28" fmla="*/ 6 w 45"/>
                  <a:gd name="T29" fmla="*/ 1 h 44"/>
                  <a:gd name="T30" fmla="*/ 3 w 45"/>
                  <a:gd name="T31" fmla="*/ 4 h 44"/>
                  <a:gd name="T32" fmla="*/ 2 w 45"/>
                  <a:gd name="T33" fmla="*/ 12 h 44"/>
                  <a:gd name="T34" fmla="*/ 33 w 45"/>
                  <a:gd name="T35" fmla="*/ 43 h 44"/>
                  <a:gd name="T36" fmla="*/ 41 w 45"/>
                  <a:gd name="T37" fmla="*/ 42 h 44"/>
                  <a:gd name="T38" fmla="*/ 42 w 45"/>
                  <a:gd name="T39" fmla="*/ 41 h 44"/>
                  <a:gd name="T40" fmla="*/ 42 w 45"/>
                  <a:gd name="T41" fmla="*/ 41 h 44"/>
                  <a:gd name="T42" fmla="*/ 42 w 45"/>
                  <a:gd name="T43" fmla="*/ 41 h 44"/>
                  <a:gd name="T44" fmla="*/ 44 w 45"/>
                  <a:gd name="T45" fmla="*/ 39 h 44"/>
                  <a:gd name="T46" fmla="*/ 45 w 45"/>
                  <a:gd name="T47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" h="44">
                    <a:moveTo>
                      <a:pt x="45" y="36"/>
                    </a:moveTo>
                    <a:cubicBezTo>
                      <a:pt x="45" y="35"/>
                      <a:pt x="45" y="35"/>
                      <a:pt x="44" y="34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8"/>
                      <a:pt x="38" y="28"/>
                      <a:pt x="37" y="28"/>
                    </a:cubicBezTo>
                    <a:cubicBezTo>
                      <a:pt x="36" y="28"/>
                      <a:pt x="35" y="29"/>
                      <a:pt x="34" y="29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1" y="32"/>
                      <a:pt x="30" y="31"/>
                    </a:cubicBezTo>
                    <a:cubicBezTo>
                      <a:pt x="24" y="27"/>
                      <a:pt x="18" y="21"/>
                      <a:pt x="13" y="15"/>
                    </a:cubicBezTo>
                    <a:cubicBezTo>
                      <a:pt x="13" y="14"/>
                      <a:pt x="13" y="13"/>
                      <a:pt x="14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7" y="9"/>
                      <a:pt x="17" y="8"/>
                    </a:cubicBezTo>
                    <a:cubicBezTo>
                      <a:pt x="17" y="7"/>
                      <a:pt x="16" y="6"/>
                      <a:pt x="16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2"/>
                    </a:cubicBezTo>
                    <a:cubicBezTo>
                      <a:pt x="10" y="24"/>
                      <a:pt x="21" y="35"/>
                      <a:pt x="33" y="43"/>
                    </a:cubicBezTo>
                    <a:cubicBezTo>
                      <a:pt x="35" y="44"/>
                      <a:pt x="39" y="44"/>
                      <a:pt x="41" y="42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8"/>
                      <a:pt x="45" y="37"/>
                      <a:pt x="4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E3D2AF-469D-4EF8-B404-9FEE2E666E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0900" y="2886076"/>
                <a:ext cx="361950" cy="361950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82 w 96"/>
                  <a:gd name="T11" fmla="*/ 71 h 96"/>
                  <a:gd name="T12" fmla="*/ 79 w 96"/>
                  <a:gd name="T13" fmla="*/ 72 h 96"/>
                  <a:gd name="T14" fmla="*/ 78 w 96"/>
                  <a:gd name="T15" fmla="*/ 69 h 96"/>
                  <a:gd name="T16" fmla="*/ 85 w 96"/>
                  <a:gd name="T17" fmla="*/ 48 h 96"/>
                  <a:gd name="T18" fmla="*/ 48 w 96"/>
                  <a:gd name="T19" fmla="*/ 11 h 96"/>
                  <a:gd name="T20" fmla="*/ 11 w 96"/>
                  <a:gd name="T21" fmla="*/ 48 h 96"/>
                  <a:gd name="T22" fmla="*/ 48 w 96"/>
                  <a:gd name="T23" fmla="*/ 85 h 96"/>
                  <a:gd name="T24" fmla="*/ 66 w 96"/>
                  <a:gd name="T25" fmla="*/ 78 h 96"/>
                  <a:gd name="T26" fmla="*/ 67 w 96"/>
                  <a:gd name="T27" fmla="*/ 72 h 96"/>
                  <a:gd name="T28" fmla="*/ 61 w 96"/>
                  <a:gd name="T29" fmla="*/ 74 h 96"/>
                  <a:gd name="T30" fmla="*/ 56 w 96"/>
                  <a:gd name="T31" fmla="*/ 73 h 96"/>
                  <a:gd name="T32" fmla="*/ 23 w 96"/>
                  <a:gd name="T33" fmla="*/ 40 h 96"/>
                  <a:gd name="T34" fmla="*/ 25 w 96"/>
                  <a:gd name="T35" fmla="*/ 27 h 96"/>
                  <a:gd name="T36" fmla="*/ 28 w 96"/>
                  <a:gd name="T37" fmla="*/ 24 h 96"/>
                  <a:gd name="T38" fmla="*/ 39 w 96"/>
                  <a:gd name="T39" fmla="*/ 24 h 96"/>
                  <a:gd name="T40" fmla="*/ 44 w 96"/>
                  <a:gd name="T41" fmla="*/ 29 h 96"/>
                  <a:gd name="T42" fmla="*/ 46 w 96"/>
                  <a:gd name="T43" fmla="*/ 34 h 96"/>
                  <a:gd name="T44" fmla="*/ 43 w 96"/>
                  <a:gd name="T45" fmla="*/ 39 h 96"/>
                  <a:gd name="T46" fmla="*/ 43 w 96"/>
                  <a:gd name="T47" fmla="*/ 40 h 96"/>
                  <a:gd name="T48" fmla="*/ 56 w 96"/>
                  <a:gd name="T49" fmla="*/ 53 h 96"/>
                  <a:gd name="T50" fmla="*/ 57 w 96"/>
                  <a:gd name="T51" fmla="*/ 53 h 96"/>
                  <a:gd name="T52" fmla="*/ 67 w 96"/>
                  <a:gd name="T53" fmla="*/ 52 h 96"/>
                  <a:gd name="T54" fmla="*/ 72 w 96"/>
                  <a:gd name="T55" fmla="*/ 57 h 96"/>
                  <a:gd name="T56" fmla="*/ 74 w 96"/>
                  <a:gd name="T57" fmla="*/ 62 h 96"/>
                  <a:gd name="T58" fmla="*/ 72 w 96"/>
                  <a:gd name="T59" fmla="*/ 68 h 96"/>
                  <a:gd name="T60" fmla="*/ 71 w 96"/>
                  <a:gd name="T61" fmla="*/ 69 h 96"/>
                  <a:gd name="T62" fmla="*/ 70 w 96"/>
                  <a:gd name="T63" fmla="*/ 78 h 96"/>
                  <a:gd name="T64" fmla="*/ 48 w 96"/>
                  <a:gd name="T65" fmla="*/ 89 h 96"/>
                  <a:gd name="T66" fmla="*/ 7 w 96"/>
                  <a:gd name="T67" fmla="*/ 48 h 96"/>
                  <a:gd name="T68" fmla="*/ 48 w 96"/>
                  <a:gd name="T69" fmla="*/ 7 h 96"/>
                  <a:gd name="T70" fmla="*/ 89 w 96"/>
                  <a:gd name="T71" fmla="*/ 48 h 96"/>
                  <a:gd name="T72" fmla="*/ 82 w 96"/>
                  <a:gd name="T73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ubicBezTo>
                      <a:pt x="74" y="96"/>
                      <a:pt x="96" y="74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lose/>
                    <a:moveTo>
                      <a:pt x="82" y="71"/>
                    </a:moveTo>
                    <a:cubicBezTo>
                      <a:pt x="81" y="72"/>
                      <a:pt x="80" y="72"/>
                      <a:pt x="79" y="72"/>
                    </a:cubicBezTo>
                    <a:cubicBezTo>
                      <a:pt x="78" y="71"/>
                      <a:pt x="78" y="70"/>
                      <a:pt x="78" y="69"/>
                    </a:cubicBezTo>
                    <a:cubicBezTo>
                      <a:pt x="83" y="63"/>
                      <a:pt x="85" y="55"/>
                      <a:pt x="85" y="48"/>
                    </a:cubicBezTo>
                    <a:cubicBezTo>
                      <a:pt x="85" y="28"/>
                      <a:pt x="68" y="11"/>
                      <a:pt x="48" y="11"/>
                    </a:cubicBezTo>
                    <a:cubicBezTo>
                      <a:pt x="28" y="11"/>
                      <a:pt x="11" y="28"/>
                      <a:pt x="11" y="48"/>
                    </a:cubicBezTo>
                    <a:cubicBezTo>
                      <a:pt x="11" y="68"/>
                      <a:pt x="28" y="85"/>
                      <a:pt x="48" y="85"/>
                    </a:cubicBezTo>
                    <a:cubicBezTo>
                      <a:pt x="58" y="85"/>
                      <a:pt x="64" y="82"/>
                      <a:pt x="66" y="78"/>
                    </a:cubicBezTo>
                    <a:cubicBezTo>
                      <a:pt x="67" y="75"/>
                      <a:pt x="68" y="73"/>
                      <a:pt x="67" y="72"/>
                    </a:cubicBezTo>
                    <a:cubicBezTo>
                      <a:pt x="65" y="73"/>
                      <a:pt x="63" y="74"/>
                      <a:pt x="61" y="74"/>
                    </a:cubicBezTo>
                    <a:cubicBezTo>
                      <a:pt x="59" y="74"/>
                      <a:pt x="58" y="73"/>
                      <a:pt x="56" y="73"/>
                    </a:cubicBezTo>
                    <a:cubicBezTo>
                      <a:pt x="43" y="64"/>
                      <a:pt x="32" y="53"/>
                      <a:pt x="23" y="40"/>
                    </a:cubicBezTo>
                    <a:cubicBezTo>
                      <a:pt x="21" y="36"/>
                      <a:pt x="22" y="31"/>
                      <a:pt x="25" y="27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1"/>
                      <a:pt x="36" y="21"/>
                      <a:pt x="39" y="24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5" y="30"/>
                      <a:pt x="46" y="32"/>
                      <a:pt x="46" y="34"/>
                    </a:cubicBezTo>
                    <a:cubicBezTo>
                      <a:pt x="46" y="36"/>
                      <a:pt x="45" y="38"/>
                      <a:pt x="43" y="39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7" y="45"/>
                      <a:pt x="51" y="49"/>
                      <a:pt x="56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9" y="50"/>
                      <a:pt x="64" y="50"/>
                      <a:pt x="67" y="52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3" y="59"/>
                      <a:pt x="74" y="61"/>
                      <a:pt x="74" y="62"/>
                    </a:cubicBezTo>
                    <a:cubicBezTo>
                      <a:pt x="74" y="64"/>
                      <a:pt x="73" y="66"/>
                      <a:pt x="72" y="68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2" y="71"/>
                      <a:pt x="72" y="75"/>
                      <a:pt x="70" y="78"/>
                    </a:cubicBezTo>
                    <a:cubicBezTo>
                      <a:pt x="68" y="83"/>
                      <a:pt x="63" y="89"/>
                      <a:pt x="48" y="89"/>
                    </a:cubicBezTo>
                    <a:cubicBezTo>
                      <a:pt x="25" y="89"/>
                      <a:pt x="7" y="70"/>
                      <a:pt x="7" y="48"/>
                    </a:cubicBezTo>
                    <a:cubicBezTo>
                      <a:pt x="7" y="25"/>
                      <a:pt x="25" y="7"/>
                      <a:pt x="48" y="7"/>
                    </a:cubicBezTo>
                    <a:cubicBezTo>
                      <a:pt x="70" y="7"/>
                      <a:pt x="89" y="25"/>
                      <a:pt x="89" y="48"/>
                    </a:cubicBezTo>
                    <a:cubicBezTo>
                      <a:pt x="89" y="56"/>
                      <a:pt x="86" y="64"/>
                      <a:pt x="8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B574BCB4-9E48-496F-9223-4CF63E390E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5099" y="411507"/>
            <a:ext cx="2926054" cy="2926054"/>
          </a:xfrm>
          <a:custGeom>
            <a:avLst/>
            <a:gdLst>
              <a:gd name="connsiteX0" fmla="*/ 1463027 w 2926054"/>
              <a:gd name="connsiteY0" fmla="*/ 0 h 2926054"/>
              <a:gd name="connsiteX1" fmla="*/ 2926054 w 2926054"/>
              <a:gd name="connsiteY1" fmla="*/ 1463027 h 2926054"/>
              <a:gd name="connsiteX2" fmla="*/ 1463027 w 2926054"/>
              <a:gd name="connsiteY2" fmla="*/ 2926054 h 2926054"/>
              <a:gd name="connsiteX3" fmla="*/ 0 w 2926054"/>
              <a:gd name="connsiteY3" fmla="*/ 1463027 h 2926054"/>
              <a:gd name="connsiteX4" fmla="*/ 1463027 w 2926054"/>
              <a:gd name="connsiteY4" fmla="*/ 0 h 29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6054" h="2926054">
                <a:moveTo>
                  <a:pt x="1463027" y="0"/>
                </a:moveTo>
                <a:cubicBezTo>
                  <a:pt x="2271035" y="0"/>
                  <a:pt x="2926054" y="655019"/>
                  <a:pt x="2926054" y="1463027"/>
                </a:cubicBezTo>
                <a:cubicBezTo>
                  <a:pt x="2926054" y="2271035"/>
                  <a:pt x="2271035" y="2926054"/>
                  <a:pt x="1463027" y="2926054"/>
                </a:cubicBezTo>
                <a:cubicBezTo>
                  <a:pt x="655019" y="2926054"/>
                  <a:pt x="0" y="2271035"/>
                  <a:pt x="0" y="1463027"/>
                </a:cubicBezTo>
                <a:cubicBezTo>
                  <a:pt x="0" y="655019"/>
                  <a:pt x="655019" y="0"/>
                  <a:pt x="1463027" y="0"/>
                </a:cubicBezTo>
                <a:close/>
              </a:path>
            </a:pathLst>
          </a:cu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D951167-0DB5-4FFA-8D4F-F54DD6A5F9B3}"/>
              </a:ext>
            </a:extLst>
          </p:cNvPr>
          <p:cNvSpPr/>
          <p:nvPr/>
        </p:nvSpPr>
        <p:spPr>
          <a:xfrm>
            <a:off x="4245265" y="1717371"/>
            <a:ext cx="314325" cy="314325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82" grpId="0"/>
      <p:bldP spid="7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7658-89CD-45F1-918C-DDF77908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MEMBROS DA EQUIPE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7EAA9-2DED-4636-8890-20FDD8CD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67F42-BC47-468A-9EE9-A10589DE3E8B}"/>
              </a:ext>
            </a:extLst>
          </p:cNvPr>
          <p:cNvSpPr/>
          <p:nvPr/>
        </p:nvSpPr>
        <p:spPr>
          <a:xfrm>
            <a:off x="0" y="1436914"/>
            <a:ext cx="12192000" cy="4982936"/>
          </a:xfrm>
          <a:prstGeom prst="rect">
            <a:avLst/>
          </a:prstGeom>
          <a:pattFill prst="dk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9A8CC1-060D-407B-BEFE-EF4C16672506}"/>
              </a:ext>
            </a:extLst>
          </p:cNvPr>
          <p:cNvGrpSpPr/>
          <p:nvPr/>
        </p:nvGrpSpPr>
        <p:grpSpPr>
          <a:xfrm>
            <a:off x="833593" y="1833770"/>
            <a:ext cx="2995911" cy="1939510"/>
            <a:chOff x="833593" y="1833770"/>
            <a:chExt cx="2995911" cy="19395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7DC14-79CE-4331-A03E-D4ABFEAC4C59}"/>
                </a:ext>
              </a:extLst>
            </p:cNvPr>
            <p:cNvSpPr/>
            <p:nvPr/>
          </p:nvSpPr>
          <p:spPr>
            <a:xfrm>
              <a:off x="833593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D0E1C7-36E6-42F3-8788-44E70403F7EF}"/>
                </a:ext>
              </a:extLst>
            </p:cNvPr>
            <p:cNvSpPr/>
            <p:nvPr/>
          </p:nvSpPr>
          <p:spPr>
            <a:xfrm>
              <a:off x="1821444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57B6A6-44B0-48A6-9D03-D5EFEFD228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7F216D8-663B-4823-B767-CC1931CF3892}"/>
                </a:ext>
              </a:extLst>
            </p:cNvPr>
            <p:cNvSpPr/>
            <p:nvPr/>
          </p:nvSpPr>
          <p:spPr>
            <a:xfrm>
              <a:off x="833593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B7A46D-7189-41A9-BC19-07498BA9725B}"/>
                </a:ext>
              </a:extLst>
            </p:cNvPr>
            <p:cNvSpPr/>
            <p:nvPr/>
          </p:nvSpPr>
          <p:spPr>
            <a:xfrm>
              <a:off x="1821444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3BBC44-5184-4F71-8467-2F8C06600724}"/>
                </a:ext>
              </a:extLst>
            </p:cNvPr>
            <p:cNvSpPr/>
            <p:nvPr/>
          </p:nvSpPr>
          <p:spPr>
            <a:xfrm>
              <a:off x="1821444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67429F-D79A-4931-86A5-ACE64A22E4D0}"/>
                </a:ext>
              </a:extLst>
            </p:cNvPr>
            <p:cNvCxnSpPr/>
            <p:nvPr/>
          </p:nvCxnSpPr>
          <p:spPr>
            <a:xfrm>
              <a:off x="1821444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E5ADE04-7234-46D4-A4AB-D95C78E05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9428" y="2096815"/>
            <a:ext cx="985756" cy="985756"/>
          </a:xfrm>
          <a:custGeom>
            <a:avLst/>
            <a:gdLst>
              <a:gd name="connsiteX0" fmla="*/ 1740353 w 3480706"/>
              <a:gd name="connsiteY0" fmla="*/ 0 h 3480706"/>
              <a:gd name="connsiteX1" fmla="*/ 3480706 w 3480706"/>
              <a:gd name="connsiteY1" fmla="*/ 1740353 h 3480706"/>
              <a:gd name="connsiteX2" fmla="*/ 1740353 w 3480706"/>
              <a:gd name="connsiteY2" fmla="*/ 3480706 h 3480706"/>
              <a:gd name="connsiteX3" fmla="*/ 0 w 3480706"/>
              <a:gd name="connsiteY3" fmla="*/ 1740353 h 3480706"/>
              <a:gd name="connsiteX4" fmla="*/ 1740353 w 3480706"/>
              <a:gd name="connsiteY4" fmla="*/ 0 h 348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706" h="3480706">
                <a:moveTo>
                  <a:pt x="1740353" y="0"/>
                </a:moveTo>
                <a:cubicBezTo>
                  <a:pt x="2701523" y="0"/>
                  <a:pt x="3480706" y="779183"/>
                  <a:pt x="3480706" y="1740353"/>
                </a:cubicBezTo>
                <a:cubicBezTo>
                  <a:pt x="3480706" y="2701523"/>
                  <a:pt x="2701523" y="3480706"/>
                  <a:pt x="1740353" y="3480706"/>
                </a:cubicBezTo>
                <a:cubicBezTo>
                  <a:pt x="779183" y="3480706"/>
                  <a:pt x="0" y="2701523"/>
                  <a:pt x="0" y="1740353"/>
                </a:cubicBezTo>
                <a:cubicBezTo>
                  <a:pt x="0" y="779183"/>
                  <a:pt x="779183" y="0"/>
                  <a:pt x="1740353" y="0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0CA88E-0103-4284-88F5-232E9B5A0B0E}"/>
              </a:ext>
            </a:extLst>
          </p:cNvPr>
          <p:cNvGrpSpPr/>
          <p:nvPr/>
        </p:nvGrpSpPr>
        <p:grpSpPr>
          <a:xfrm>
            <a:off x="4800127" y="1833770"/>
            <a:ext cx="2995911" cy="1939510"/>
            <a:chOff x="4800127" y="1833770"/>
            <a:chExt cx="2995911" cy="19395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FC9A84-107F-40C5-8584-52911B6C2775}"/>
                </a:ext>
              </a:extLst>
            </p:cNvPr>
            <p:cNvSpPr/>
            <p:nvPr/>
          </p:nvSpPr>
          <p:spPr>
            <a:xfrm>
              <a:off x="4800127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BA59AF-E6DB-4958-81B4-96D871CD3908}"/>
                </a:ext>
              </a:extLst>
            </p:cNvPr>
            <p:cNvSpPr/>
            <p:nvPr/>
          </p:nvSpPr>
          <p:spPr>
            <a:xfrm>
              <a:off x="5787978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9A22AA-6237-4183-BB50-51C86FF6BD90}"/>
                </a:ext>
              </a:extLst>
            </p:cNvPr>
            <p:cNvCxnSpPr>
              <a:cxnSpLocks/>
            </p:cNvCxnSpPr>
            <p:nvPr/>
          </p:nvCxnSpPr>
          <p:spPr>
            <a:xfrm>
              <a:off x="5776284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F837EA5-2A15-492F-8BA3-6D9E4420042F}"/>
                </a:ext>
              </a:extLst>
            </p:cNvPr>
            <p:cNvSpPr/>
            <p:nvPr/>
          </p:nvSpPr>
          <p:spPr>
            <a:xfrm>
              <a:off x="4800127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002C85-95FB-4D24-A494-D8BA76657391}"/>
                </a:ext>
              </a:extLst>
            </p:cNvPr>
            <p:cNvSpPr/>
            <p:nvPr/>
          </p:nvSpPr>
          <p:spPr>
            <a:xfrm>
              <a:off x="5787978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1A185C-5EB5-41A8-B0BA-9D28CA049030}"/>
                </a:ext>
              </a:extLst>
            </p:cNvPr>
            <p:cNvSpPr/>
            <p:nvPr/>
          </p:nvSpPr>
          <p:spPr>
            <a:xfrm>
              <a:off x="5787978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CDEE67-C52D-422E-B9FA-8200644F2FD9}"/>
                </a:ext>
              </a:extLst>
            </p:cNvPr>
            <p:cNvCxnSpPr/>
            <p:nvPr/>
          </p:nvCxnSpPr>
          <p:spPr>
            <a:xfrm>
              <a:off x="5787978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88918C-C5E6-4247-86CB-7D02E16EC290}"/>
              </a:ext>
            </a:extLst>
          </p:cNvPr>
          <p:cNvGrpSpPr/>
          <p:nvPr/>
        </p:nvGrpSpPr>
        <p:grpSpPr>
          <a:xfrm>
            <a:off x="8766661" y="1833770"/>
            <a:ext cx="2995911" cy="1939510"/>
            <a:chOff x="8766661" y="1833770"/>
            <a:chExt cx="2995911" cy="193951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3DC9450-8612-474E-8505-C113395C03D5}"/>
                </a:ext>
              </a:extLst>
            </p:cNvPr>
            <p:cNvSpPr/>
            <p:nvPr/>
          </p:nvSpPr>
          <p:spPr>
            <a:xfrm>
              <a:off x="8766661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EE5DF0-5AD6-41ED-B42F-E954FF59A04B}"/>
                </a:ext>
              </a:extLst>
            </p:cNvPr>
            <p:cNvSpPr/>
            <p:nvPr/>
          </p:nvSpPr>
          <p:spPr>
            <a:xfrm>
              <a:off x="9754512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43A454-B04F-4022-B703-C55D1CA782E7}"/>
                </a:ext>
              </a:extLst>
            </p:cNvPr>
            <p:cNvCxnSpPr>
              <a:cxnSpLocks/>
            </p:cNvCxnSpPr>
            <p:nvPr/>
          </p:nvCxnSpPr>
          <p:spPr>
            <a:xfrm>
              <a:off x="9742818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4E72C8-1A07-42F4-A13D-A649E52F298E}"/>
                </a:ext>
              </a:extLst>
            </p:cNvPr>
            <p:cNvSpPr/>
            <p:nvPr/>
          </p:nvSpPr>
          <p:spPr>
            <a:xfrm>
              <a:off x="8766661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BB230A-28AD-46B6-91F0-EAA1070A4035}"/>
                </a:ext>
              </a:extLst>
            </p:cNvPr>
            <p:cNvSpPr/>
            <p:nvPr/>
          </p:nvSpPr>
          <p:spPr>
            <a:xfrm>
              <a:off x="9754512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19ADDE4-5073-4350-93CD-FF7ADE756583}"/>
                </a:ext>
              </a:extLst>
            </p:cNvPr>
            <p:cNvSpPr/>
            <p:nvPr/>
          </p:nvSpPr>
          <p:spPr>
            <a:xfrm>
              <a:off x="9754512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86B24BA-2385-4225-89FA-CB83172A22EA}"/>
                </a:ext>
              </a:extLst>
            </p:cNvPr>
            <p:cNvCxnSpPr/>
            <p:nvPr/>
          </p:nvCxnSpPr>
          <p:spPr>
            <a:xfrm>
              <a:off x="9754512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56A7B4-6817-48E3-B84A-FDA184B0FE56}"/>
              </a:ext>
            </a:extLst>
          </p:cNvPr>
          <p:cNvGrpSpPr/>
          <p:nvPr/>
        </p:nvGrpSpPr>
        <p:grpSpPr>
          <a:xfrm>
            <a:off x="833593" y="4083484"/>
            <a:ext cx="2995911" cy="1939510"/>
            <a:chOff x="833593" y="4083484"/>
            <a:chExt cx="2995911" cy="193951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11B9DFF-D709-4537-A301-2CF4E5A52ED3}"/>
                </a:ext>
              </a:extLst>
            </p:cNvPr>
            <p:cNvSpPr/>
            <p:nvPr/>
          </p:nvSpPr>
          <p:spPr>
            <a:xfrm>
              <a:off x="833593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95CAD4-F135-43EF-81AB-DB15488DE8D4}"/>
                </a:ext>
              </a:extLst>
            </p:cNvPr>
            <p:cNvSpPr/>
            <p:nvPr/>
          </p:nvSpPr>
          <p:spPr>
            <a:xfrm>
              <a:off x="1821444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BB7178F-04FE-4841-B706-EAD55FBE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5D0F61-0350-448C-A419-C23EDE57EE15}"/>
                </a:ext>
              </a:extLst>
            </p:cNvPr>
            <p:cNvSpPr/>
            <p:nvPr/>
          </p:nvSpPr>
          <p:spPr>
            <a:xfrm>
              <a:off x="833593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71659B-2F8C-459D-A28E-E402840D72CC}"/>
                </a:ext>
              </a:extLst>
            </p:cNvPr>
            <p:cNvSpPr/>
            <p:nvPr/>
          </p:nvSpPr>
          <p:spPr>
            <a:xfrm>
              <a:off x="1821444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D2152C-D9E5-4687-8747-13D5D31CBC82}"/>
                </a:ext>
              </a:extLst>
            </p:cNvPr>
            <p:cNvSpPr/>
            <p:nvPr/>
          </p:nvSpPr>
          <p:spPr>
            <a:xfrm>
              <a:off x="1821444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902AB5-B75E-4F57-8C0D-D4FFB1CBEDD3}"/>
                </a:ext>
              </a:extLst>
            </p:cNvPr>
            <p:cNvCxnSpPr/>
            <p:nvPr/>
          </p:nvCxnSpPr>
          <p:spPr>
            <a:xfrm>
              <a:off x="1821444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10B81E-E32F-46AA-85EB-273EB0DD1002}"/>
              </a:ext>
            </a:extLst>
          </p:cNvPr>
          <p:cNvGrpSpPr/>
          <p:nvPr/>
        </p:nvGrpSpPr>
        <p:grpSpPr>
          <a:xfrm>
            <a:off x="4800127" y="4083484"/>
            <a:ext cx="2995911" cy="1939510"/>
            <a:chOff x="4800127" y="4083484"/>
            <a:chExt cx="2995911" cy="193951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0ECB3A7-1202-4B6C-913B-209F385E01D3}"/>
                </a:ext>
              </a:extLst>
            </p:cNvPr>
            <p:cNvSpPr/>
            <p:nvPr/>
          </p:nvSpPr>
          <p:spPr>
            <a:xfrm>
              <a:off x="4800127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1EADB22-4BCC-4BE3-B089-43146896BB06}"/>
                </a:ext>
              </a:extLst>
            </p:cNvPr>
            <p:cNvSpPr/>
            <p:nvPr/>
          </p:nvSpPr>
          <p:spPr>
            <a:xfrm>
              <a:off x="5787978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254B85E-8454-4121-92AF-39B3F7CEE8F8}"/>
                </a:ext>
              </a:extLst>
            </p:cNvPr>
            <p:cNvCxnSpPr>
              <a:cxnSpLocks/>
            </p:cNvCxnSpPr>
            <p:nvPr/>
          </p:nvCxnSpPr>
          <p:spPr>
            <a:xfrm>
              <a:off x="5776284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6A04F6E-EA8E-4EEC-9A7D-C2C3C3084C54}"/>
                </a:ext>
              </a:extLst>
            </p:cNvPr>
            <p:cNvSpPr/>
            <p:nvPr/>
          </p:nvSpPr>
          <p:spPr>
            <a:xfrm>
              <a:off x="4800127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6EF0208-6B4E-4978-90F9-33B5E7A3B4A5}"/>
                </a:ext>
              </a:extLst>
            </p:cNvPr>
            <p:cNvSpPr/>
            <p:nvPr/>
          </p:nvSpPr>
          <p:spPr>
            <a:xfrm>
              <a:off x="5787978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9C03E27-E8CA-4D54-A351-CCAEFFC49AF7}"/>
                </a:ext>
              </a:extLst>
            </p:cNvPr>
            <p:cNvSpPr/>
            <p:nvPr/>
          </p:nvSpPr>
          <p:spPr>
            <a:xfrm>
              <a:off x="5787978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0BFD21-164D-4EEF-A912-8F428E4C3E9A}"/>
                </a:ext>
              </a:extLst>
            </p:cNvPr>
            <p:cNvCxnSpPr/>
            <p:nvPr/>
          </p:nvCxnSpPr>
          <p:spPr>
            <a:xfrm>
              <a:off x="5787978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1596A6-05D9-456A-922F-FCE77A0F3FE5}"/>
              </a:ext>
            </a:extLst>
          </p:cNvPr>
          <p:cNvGrpSpPr/>
          <p:nvPr/>
        </p:nvGrpSpPr>
        <p:grpSpPr>
          <a:xfrm>
            <a:off x="8766661" y="4083484"/>
            <a:ext cx="2995911" cy="1939510"/>
            <a:chOff x="8766661" y="4083484"/>
            <a:chExt cx="2995911" cy="193951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1EB9BF1-53D6-4C5A-835A-D0B81F927FEF}"/>
                </a:ext>
              </a:extLst>
            </p:cNvPr>
            <p:cNvSpPr/>
            <p:nvPr/>
          </p:nvSpPr>
          <p:spPr>
            <a:xfrm>
              <a:off x="8766661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9E210A-A13C-4842-8A8B-9A21FB1779D7}"/>
                </a:ext>
              </a:extLst>
            </p:cNvPr>
            <p:cNvSpPr/>
            <p:nvPr/>
          </p:nvSpPr>
          <p:spPr>
            <a:xfrm>
              <a:off x="9754512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D58402C-A958-4B8F-A97E-43868A9D3E8B}"/>
                </a:ext>
              </a:extLst>
            </p:cNvPr>
            <p:cNvCxnSpPr>
              <a:cxnSpLocks/>
            </p:cNvCxnSpPr>
            <p:nvPr/>
          </p:nvCxnSpPr>
          <p:spPr>
            <a:xfrm>
              <a:off x="9742818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EE26AB6-A605-4F66-BAEE-FDFD7C3A131C}"/>
                </a:ext>
              </a:extLst>
            </p:cNvPr>
            <p:cNvSpPr/>
            <p:nvPr/>
          </p:nvSpPr>
          <p:spPr>
            <a:xfrm>
              <a:off x="8766661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3EED283-86D5-458B-BC1C-2D56F9585033}"/>
                </a:ext>
              </a:extLst>
            </p:cNvPr>
            <p:cNvSpPr/>
            <p:nvPr/>
          </p:nvSpPr>
          <p:spPr>
            <a:xfrm>
              <a:off x="9754512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51A1F5F-0F61-47A2-A806-1BF6C04860BF}"/>
                </a:ext>
              </a:extLst>
            </p:cNvPr>
            <p:cNvSpPr/>
            <p:nvPr/>
          </p:nvSpPr>
          <p:spPr>
            <a:xfrm>
              <a:off x="9754512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7D0D27-F1EB-4A8D-BD51-70ED9D837C2F}"/>
                </a:ext>
              </a:extLst>
            </p:cNvPr>
            <p:cNvCxnSpPr/>
            <p:nvPr/>
          </p:nvCxnSpPr>
          <p:spPr>
            <a:xfrm>
              <a:off x="9754512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A5CA534F-4514-419D-BA48-6B54B22B32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2" y="2096815"/>
            <a:ext cx="985756" cy="985756"/>
          </a:xfrm>
          <a:custGeom>
            <a:avLst/>
            <a:gdLst>
              <a:gd name="connsiteX0" fmla="*/ 1033639 w 2067278"/>
              <a:gd name="connsiteY0" fmla="*/ 0 h 2067278"/>
              <a:gd name="connsiteX1" fmla="*/ 2067278 w 2067278"/>
              <a:gd name="connsiteY1" fmla="*/ 1033639 h 2067278"/>
              <a:gd name="connsiteX2" fmla="*/ 1033639 w 2067278"/>
              <a:gd name="connsiteY2" fmla="*/ 2067278 h 2067278"/>
              <a:gd name="connsiteX3" fmla="*/ 0 w 2067278"/>
              <a:gd name="connsiteY3" fmla="*/ 1033639 h 2067278"/>
              <a:gd name="connsiteX4" fmla="*/ 1033639 w 2067278"/>
              <a:gd name="connsiteY4" fmla="*/ 0 h 206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278" h="2067278">
                <a:moveTo>
                  <a:pt x="1033639" y="0"/>
                </a:moveTo>
                <a:cubicBezTo>
                  <a:pt x="1604502" y="0"/>
                  <a:pt x="2067278" y="462776"/>
                  <a:pt x="2067278" y="1033639"/>
                </a:cubicBezTo>
                <a:cubicBezTo>
                  <a:pt x="2067278" y="1604502"/>
                  <a:pt x="1604502" y="2067278"/>
                  <a:pt x="1033639" y="2067278"/>
                </a:cubicBezTo>
                <a:cubicBezTo>
                  <a:pt x="462776" y="2067278"/>
                  <a:pt x="0" y="1604502"/>
                  <a:pt x="0" y="1033639"/>
                </a:cubicBezTo>
                <a:cubicBezTo>
                  <a:pt x="0" y="462776"/>
                  <a:pt x="462776" y="0"/>
                  <a:pt x="1033639" y="0"/>
                </a:cubicBezTo>
                <a:close/>
              </a:path>
            </a:pathLst>
          </a:cu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841018-CDDB-40EB-8FEF-6CB2B64CBD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62496" y="2096815"/>
            <a:ext cx="985756" cy="985756"/>
          </a:xfrm>
          <a:custGeom>
            <a:avLst/>
            <a:gdLst>
              <a:gd name="connsiteX0" fmla="*/ 1827937 w 3655873"/>
              <a:gd name="connsiteY0" fmla="*/ 0 h 3655873"/>
              <a:gd name="connsiteX1" fmla="*/ 3655873 w 3655873"/>
              <a:gd name="connsiteY1" fmla="*/ 1827937 h 3655873"/>
              <a:gd name="connsiteX2" fmla="*/ 1827937 w 3655873"/>
              <a:gd name="connsiteY2" fmla="*/ 3655873 h 3655873"/>
              <a:gd name="connsiteX3" fmla="*/ 0 w 3655873"/>
              <a:gd name="connsiteY3" fmla="*/ 1827937 h 3655873"/>
              <a:gd name="connsiteX4" fmla="*/ 1827937 w 3655873"/>
              <a:gd name="connsiteY4" fmla="*/ 0 h 365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5873" h="3655873">
                <a:moveTo>
                  <a:pt x="1827937" y="0"/>
                </a:moveTo>
                <a:cubicBezTo>
                  <a:pt x="2837478" y="0"/>
                  <a:pt x="3655873" y="818396"/>
                  <a:pt x="3655873" y="1827937"/>
                </a:cubicBezTo>
                <a:cubicBezTo>
                  <a:pt x="3655873" y="2837478"/>
                  <a:pt x="2837478" y="3655873"/>
                  <a:pt x="1827937" y="3655873"/>
                </a:cubicBezTo>
                <a:cubicBezTo>
                  <a:pt x="818396" y="3655873"/>
                  <a:pt x="0" y="2837478"/>
                  <a:pt x="0" y="1827937"/>
                </a:cubicBezTo>
                <a:cubicBezTo>
                  <a:pt x="0" y="818396"/>
                  <a:pt x="818396" y="0"/>
                  <a:pt x="1827937" y="0"/>
                </a:cubicBezTo>
                <a:close/>
              </a:path>
            </a:pathLst>
          </a:cu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C43F732-677E-423C-A9F7-F43DA66564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9429" y="4346529"/>
            <a:ext cx="985756" cy="985756"/>
          </a:xfrm>
          <a:custGeom>
            <a:avLst/>
            <a:gdLst>
              <a:gd name="connsiteX0" fmla="*/ 1338140 w 2676279"/>
              <a:gd name="connsiteY0" fmla="*/ 0 h 2676279"/>
              <a:gd name="connsiteX1" fmla="*/ 2676279 w 2676279"/>
              <a:gd name="connsiteY1" fmla="*/ 1338140 h 2676279"/>
              <a:gd name="connsiteX2" fmla="*/ 1338140 w 2676279"/>
              <a:gd name="connsiteY2" fmla="*/ 2676279 h 2676279"/>
              <a:gd name="connsiteX3" fmla="*/ 0 w 2676279"/>
              <a:gd name="connsiteY3" fmla="*/ 1338140 h 2676279"/>
              <a:gd name="connsiteX4" fmla="*/ 1338140 w 2676279"/>
              <a:gd name="connsiteY4" fmla="*/ 0 h 267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279" h="2676279">
                <a:moveTo>
                  <a:pt x="1338140" y="0"/>
                </a:moveTo>
                <a:cubicBezTo>
                  <a:pt x="2077173" y="0"/>
                  <a:pt x="2676279" y="599106"/>
                  <a:pt x="2676279" y="1338140"/>
                </a:cubicBezTo>
                <a:cubicBezTo>
                  <a:pt x="2676279" y="2077173"/>
                  <a:pt x="2077173" y="2676279"/>
                  <a:pt x="1338140" y="2676279"/>
                </a:cubicBezTo>
                <a:cubicBezTo>
                  <a:pt x="599106" y="2676279"/>
                  <a:pt x="0" y="2077173"/>
                  <a:pt x="0" y="1338140"/>
                </a:cubicBezTo>
                <a:cubicBezTo>
                  <a:pt x="0" y="599106"/>
                  <a:pt x="599106" y="0"/>
                  <a:pt x="1338140" y="0"/>
                </a:cubicBezTo>
                <a:close/>
              </a:path>
            </a:pathLst>
          </a:cu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359B59-2924-4832-9FC0-640C72B354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3" y="4346530"/>
            <a:ext cx="985756" cy="985756"/>
          </a:xfrm>
          <a:custGeom>
            <a:avLst/>
            <a:gdLst>
              <a:gd name="connsiteX0" fmla="*/ 1527694 w 3055387"/>
              <a:gd name="connsiteY0" fmla="*/ 0 h 3055387"/>
              <a:gd name="connsiteX1" fmla="*/ 3055387 w 3055387"/>
              <a:gd name="connsiteY1" fmla="*/ 1527694 h 3055387"/>
              <a:gd name="connsiteX2" fmla="*/ 1527694 w 3055387"/>
              <a:gd name="connsiteY2" fmla="*/ 3055387 h 3055387"/>
              <a:gd name="connsiteX3" fmla="*/ 0 w 3055387"/>
              <a:gd name="connsiteY3" fmla="*/ 1527694 h 3055387"/>
              <a:gd name="connsiteX4" fmla="*/ 1527694 w 3055387"/>
              <a:gd name="connsiteY4" fmla="*/ 0 h 305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5387" h="3055387">
                <a:moveTo>
                  <a:pt x="1527694" y="0"/>
                </a:moveTo>
                <a:cubicBezTo>
                  <a:pt x="2371415" y="0"/>
                  <a:pt x="3055387" y="683972"/>
                  <a:pt x="3055387" y="1527694"/>
                </a:cubicBezTo>
                <a:cubicBezTo>
                  <a:pt x="3055387" y="2371415"/>
                  <a:pt x="2371415" y="3055387"/>
                  <a:pt x="1527694" y="3055387"/>
                </a:cubicBezTo>
                <a:cubicBezTo>
                  <a:pt x="683972" y="3055387"/>
                  <a:pt x="0" y="2371415"/>
                  <a:pt x="0" y="1527694"/>
                </a:cubicBezTo>
                <a:cubicBezTo>
                  <a:pt x="0" y="683972"/>
                  <a:pt x="683972" y="0"/>
                  <a:pt x="1527694" y="0"/>
                </a:cubicBez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A340049-E53A-40A7-89A8-E798D90656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2497" y="4346530"/>
            <a:ext cx="985755" cy="985755"/>
          </a:xfrm>
          <a:custGeom>
            <a:avLst/>
            <a:gdLst>
              <a:gd name="connsiteX0" fmla="*/ 482867 w 965733"/>
              <a:gd name="connsiteY0" fmla="*/ 0 h 965733"/>
              <a:gd name="connsiteX1" fmla="*/ 965733 w 965733"/>
              <a:gd name="connsiteY1" fmla="*/ 482867 h 965733"/>
              <a:gd name="connsiteX2" fmla="*/ 482867 w 965733"/>
              <a:gd name="connsiteY2" fmla="*/ 965733 h 965733"/>
              <a:gd name="connsiteX3" fmla="*/ 0 w 965733"/>
              <a:gd name="connsiteY3" fmla="*/ 482867 h 965733"/>
              <a:gd name="connsiteX4" fmla="*/ 482867 w 965733"/>
              <a:gd name="connsiteY4" fmla="*/ 0 h 96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733" h="965733">
                <a:moveTo>
                  <a:pt x="482867" y="0"/>
                </a:moveTo>
                <a:cubicBezTo>
                  <a:pt x="749546" y="0"/>
                  <a:pt x="965733" y="216187"/>
                  <a:pt x="965733" y="482867"/>
                </a:cubicBezTo>
                <a:cubicBezTo>
                  <a:pt x="965733" y="749546"/>
                  <a:pt x="749546" y="965733"/>
                  <a:pt x="482867" y="965733"/>
                </a:cubicBezTo>
                <a:cubicBezTo>
                  <a:pt x="216187" y="965733"/>
                  <a:pt x="0" y="749546"/>
                  <a:pt x="0" y="482867"/>
                </a:cubicBezTo>
                <a:cubicBezTo>
                  <a:pt x="0" y="216187"/>
                  <a:pt x="216187" y="0"/>
                  <a:pt x="48286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588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1EE7146-B7C5-418B-A8E4-26558E4A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64" y="0"/>
            <a:ext cx="519213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787623-9738-4C4A-B66E-C22235A87E82}"/>
              </a:ext>
            </a:extLst>
          </p:cNvPr>
          <p:cNvSpPr/>
          <p:nvPr/>
        </p:nvSpPr>
        <p:spPr>
          <a:xfrm>
            <a:off x="-39764" y="0"/>
            <a:ext cx="5354378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32A822-54CE-499F-8A87-FAEBF36A59E0}"/>
              </a:ext>
            </a:extLst>
          </p:cNvPr>
          <p:cNvSpPr/>
          <p:nvPr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8AF1-D366-46E1-96B0-B5F6046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3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0A99D3B-3EA1-4C1C-A095-2FE4EB0E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899" y="65160"/>
            <a:ext cx="3554327" cy="664797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4800" dirty="0">
                <a:solidFill>
                  <a:srgbClr val="D84C44"/>
                </a:solidFill>
              </a:rPr>
              <a:t>CONTEXTO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9F5257-7422-471C-932E-ABBD5F6A8BBA}"/>
              </a:ext>
            </a:extLst>
          </p:cNvPr>
          <p:cNvCxnSpPr/>
          <p:nvPr/>
        </p:nvCxnSpPr>
        <p:spPr>
          <a:xfrm>
            <a:off x="5610714" y="2423104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C9DA3B-8AC7-4F3D-ACD2-C0EE9B721C55}"/>
              </a:ext>
            </a:extLst>
          </p:cNvPr>
          <p:cNvCxnSpPr/>
          <p:nvPr/>
        </p:nvCxnSpPr>
        <p:spPr>
          <a:xfrm>
            <a:off x="5610714" y="4434895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296A73-A7DA-4050-8469-50565D0C41D2}"/>
              </a:ext>
            </a:extLst>
          </p:cNvPr>
          <p:cNvGrpSpPr/>
          <p:nvPr/>
        </p:nvGrpSpPr>
        <p:grpSpPr>
          <a:xfrm>
            <a:off x="4635499" y="777833"/>
            <a:ext cx="7718749" cy="847864"/>
            <a:chOff x="4635499" y="914400"/>
            <a:chExt cx="7718749" cy="8478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FE91B1-9CED-4650-A308-A2E21C89983C}"/>
                </a:ext>
              </a:extLst>
            </p:cNvPr>
            <p:cNvSpPr/>
            <p:nvPr/>
          </p:nvSpPr>
          <p:spPr>
            <a:xfrm>
              <a:off x="6311125" y="1400150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spcAft>
                  <a:spcPts val="600"/>
                </a:spcAft>
                <a:buClr>
                  <a:srgbClr val="0BC58A"/>
                </a:buClr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Transmissões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vivo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realizadas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por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plataformas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digitais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640659-32FA-4329-A479-BF609D37C69A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70F88F67-824C-4E10-BB45-6B489241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A536C9-985F-42F8-8FF1-2ACAF6E977FE}"/>
                </a:ext>
              </a:extLst>
            </p:cNvPr>
            <p:cNvSpPr/>
            <p:nvPr/>
          </p:nvSpPr>
          <p:spPr>
            <a:xfrm>
              <a:off x="5439639" y="928548"/>
              <a:ext cx="618752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pt-BR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Distribuição digital por transmissão contínua: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5D575-125A-4CC6-AB1A-2FA3D9A5E893}"/>
              </a:ext>
            </a:extLst>
          </p:cNvPr>
          <p:cNvGrpSpPr/>
          <p:nvPr/>
        </p:nvGrpSpPr>
        <p:grpSpPr>
          <a:xfrm>
            <a:off x="4635499" y="2789624"/>
            <a:ext cx="4332994" cy="847864"/>
            <a:chOff x="4635499" y="914400"/>
            <a:chExt cx="4332994" cy="8478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DCE9D7-9DCD-4588-BA40-90687A3AD698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D8E8C55E-B6E1-45A5-A712-CE6DC0D2E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894BD0-E077-4CE4-9CFF-2E1512399D18}"/>
                </a:ext>
              </a:extLst>
            </p:cNvPr>
            <p:cNvSpPr/>
            <p:nvPr/>
          </p:nvSpPr>
          <p:spPr>
            <a:xfrm>
              <a:off x="5610714" y="985225"/>
              <a:ext cx="335777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Crescimento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alavancado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D356F3-DA5E-452B-96A4-D9EA75B23829}"/>
              </a:ext>
            </a:extLst>
          </p:cNvPr>
          <p:cNvGrpSpPr/>
          <p:nvPr/>
        </p:nvGrpSpPr>
        <p:grpSpPr>
          <a:xfrm>
            <a:off x="4635499" y="4801417"/>
            <a:ext cx="7018338" cy="847864"/>
            <a:chOff x="4635499" y="914400"/>
            <a:chExt cx="7018338" cy="8478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C1377E-1742-4721-877B-975E6FD97CAB}"/>
                </a:ext>
              </a:extLst>
            </p:cNvPr>
            <p:cNvSpPr/>
            <p:nvPr/>
          </p:nvSpPr>
          <p:spPr>
            <a:xfrm>
              <a:off x="5610714" y="1331377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BBA7BF-6F60-433F-9D97-39862518D6F2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835D255-3433-4E5C-A96F-2FFB7531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64665-C97C-40A5-9CE1-2A307AA5A938}"/>
                </a:ext>
              </a:extLst>
            </p:cNvPr>
            <p:cNvSpPr/>
            <p:nvPr/>
          </p:nvSpPr>
          <p:spPr>
            <a:xfrm>
              <a:off x="5610714" y="985225"/>
              <a:ext cx="373858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NECESSIDADE DO USUÁRIO  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pic>
        <p:nvPicPr>
          <p:cNvPr id="3074" name="Picture 2" descr="Resultado de imagem para youtube logo png pequeno">
            <a:extLst>
              <a:ext uri="{FF2B5EF4-FFF2-40B4-BE49-F238E27FC236}">
                <a16:creationId xmlns:a16="http://schemas.microsoft.com/office/drawing/2014/main" id="{C0A2C54F-EE50-440C-86E1-A34262D5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06" y="1679551"/>
            <a:ext cx="1004049" cy="6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twitch logo png pequeno">
            <a:extLst>
              <a:ext uri="{FF2B5EF4-FFF2-40B4-BE49-F238E27FC236}">
                <a16:creationId xmlns:a16="http://schemas.microsoft.com/office/drawing/2014/main" id="{A0CAE49F-92FE-49C0-BFE0-8409CEBB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4" y="1629733"/>
            <a:ext cx="706845" cy="7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league of legends logo png">
            <a:extLst>
              <a:ext uri="{FF2B5EF4-FFF2-40B4-BE49-F238E27FC236}">
                <a16:creationId xmlns:a16="http://schemas.microsoft.com/office/drawing/2014/main" id="{70788D1A-50EA-4256-B169-6E52DE862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062" y="1581543"/>
            <a:ext cx="706844" cy="7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90% png">
            <a:extLst>
              <a:ext uri="{FF2B5EF4-FFF2-40B4-BE49-F238E27FC236}">
                <a16:creationId xmlns:a16="http://schemas.microsoft.com/office/drawing/2014/main" id="{B108A181-0E5E-4209-9C0E-1BF2E6E5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52" y="3335968"/>
            <a:ext cx="859603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6">
            <a:extLst>
              <a:ext uri="{FF2B5EF4-FFF2-40B4-BE49-F238E27FC236}">
                <a16:creationId xmlns:a16="http://schemas.microsoft.com/office/drawing/2014/main" id="{794806CE-A9F3-4356-8CC1-12FCBF6349E9}"/>
              </a:ext>
            </a:extLst>
          </p:cNvPr>
          <p:cNvSpPr/>
          <p:nvPr/>
        </p:nvSpPr>
        <p:spPr>
          <a:xfrm>
            <a:off x="7244509" y="4260524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VISIBILIDADE </a:t>
            </a:r>
          </a:p>
        </p:txBody>
      </p:sp>
      <p:pic>
        <p:nvPicPr>
          <p:cNvPr id="3082" name="Picture 10" descr="Resultado de imagem para Battle Arena PNG LOGO">
            <a:extLst>
              <a:ext uri="{FF2B5EF4-FFF2-40B4-BE49-F238E27FC236}">
                <a16:creationId xmlns:a16="http://schemas.microsoft.com/office/drawing/2014/main" id="{CB4EB6F9-22F0-4DEF-80CE-38E92C6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067" y="3295947"/>
            <a:ext cx="1255140" cy="7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E972014F-43D6-49E8-98CA-B01780DDE0BC}"/>
              </a:ext>
            </a:extLst>
          </p:cNvPr>
          <p:cNvSpPr/>
          <p:nvPr/>
        </p:nvSpPr>
        <p:spPr>
          <a:xfrm>
            <a:off x="8538699" y="4231231"/>
            <a:ext cx="168216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US$ 1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Bilhão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anual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</a:p>
        </p:txBody>
      </p:sp>
      <p:pic>
        <p:nvPicPr>
          <p:cNvPr id="3084" name="Picture 12" descr="Resultado de imagem para performance png">
            <a:extLst>
              <a:ext uri="{FF2B5EF4-FFF2-40B4-BE49-F238E27FC236}">
                <a16:creationId xmlns:a16="http://schemas.microsoft.com/office/drawing/2014/main" id="{F2C35CF0-7171-4EA1-9C6A-18E8B96D3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1162" y="5376838"/>
            <a:ext cx="1658068" cy="7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m para qualidade simbolo png">
            <a:extLst>
              <a:ext uri="{FF2B5EF4-FFF2-40B4-BE49-F238E27FC236}">
                <a16:creationId xmlns:a16="http://schemas.microsoft.com/office/drawing/2014/main" id="{6E532F5A-80E9-488B-910E-3B2BEBC1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59" y="5225349"/>
            <a:ext cx="1687015" cy="108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m para valor agregado png">
            <a:extLst>
              <a:ext uri="{FF2B5EF4-FFF2-40B4-BE49-F238E27FC236}">
                <a16:creationId xmlns:a16="http://schemas.microsoft.com/office/drawing/2014/main" id="{00BB4E11-9B65-4919-B6B9-218155CD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524" y1="57443" x2="49524" y2="57443"/>
                        <a14:foregroundMark x1="49524" y1="40981" x2="49524" y2="40981"/>
                        <a14:foregroundMark x1="49524" y1="40981" x2="49524" y2="40981"/>
                        <a14:foregroundMark x1="49524" y1="34501" x2="49524" y2="34501"/>
                        <a14:foregroundMark x1="49524" y1="34501" x2="49524" y2="34501"/>
                        <a14:foregroundMark x1="49524" y1="34501" x2="42143" y2="19089"/>
                        <a14:foregroundMark x1="48095" y1="16988" x2="51786" y2="20140"/>
                        <a14:foregroundMark x1="20595" y1="61821" x2="21310" y2="62872"/>
                        <a14:foregroundMark x1="21310" y1="62872" x2="21310" y2="62872"/>
                        <a14:foregroundMark x1="28810" y1="27846" x2="28810" y2="27846"/>
                        <a14:foregroundMark x1="28810" y1="27846" x2="28810" y2="27846"/>
                        <a14:foregroundMark x1="28810" y1="31173" x2="28810" y2="31173"/>
                        <a14:foregroundMark x1="19881" y1="59545" x2="19881" y2="59545"/>
                        <a14:foregroundMark x1="19881" y1="59545" x2="19881" y2="59545"/>
                        <a14:foregroundMark x1="22024" y1="58494" x2="22024" y2="58494"/>
                        <a14:foregroundMark x1="70357" y1="34501" x2="71905" y2="30123"/>
                        <a14:foregroundMark x1="81548" y1="63923" x2="80833" y2="59545"/>
                        <a14:foregroundMark x1="42857" y1="69527" x2="44405" y2="71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5" y="5079424"/>
            <a:ext cx="1921022" cy="13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51CAA0BC-371D-410C-9DF5-00F1E324F001}"/>
              </a:ext>
            </a:extLst>
          </p:cNvPr>
          <p:cNvSpPr/>
          <p:nvPr/>
        </p:nvSpPr>
        <p:spPr>
          <a:xfrm>
            <a:off x="6275100" y="6380036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PERFORMANCE 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617EF8D-FD8D-45D0-A35D-5BBC3BDBDC41}"/>
              </a:ext>
            </a:extLst>
          </p:cNvPr>
          <p:cNvSpPr/>
          <p:nvPr/>
        </p:nvSpPr>
        <p:spPr>
          <a:xfrm>
            <a:off x="8422058" y="6385262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QUALIDADE 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01D5C2B9-3F2E-4FA2-A2C9-8DE9BCBC26C8}"/>
              </a:ext>
            </a:extLst>
          </p:cNvPr>
          <p:cNvSpPr/>
          <p:nvPr/>
        </p:nvSpPr>
        <p:spPr>
          <a:xfrm>
            <a:off x="10106925" y="6358393"/>
            <a:ext cx="156478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VALOR AGREGADO </a:t>
            </a:r>
          </a:p>
        </p:txBody>
      </p:sp>
    </p:spTree>
    <p:extLst>
      <p:ext uri="{BB962C8B-B14F-4D97-AF65-F5344CB8AC3E}">
        <p14:creationId xmlns:p14="http://schemas.microsoft.com/office/powerpoint/2010/main" val="23790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36" grpId="0"/>
      <p:bldP spid="37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0" y="0"/>
            <a:ext cx="6134932" cy="6858000"/>
          </a:xfrm>
          <a:prstGeom prst="rect">
            <a:avLst/>
          </a:prstGeom>
          <a:solidFill>
            <a:srgbClr val="FCCD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472" y="136386"/>
            <a:ext cx="4902200" cy="56720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OBJETIVO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6872" y="6210160"/>
            <a:ext cx="314325" cy="365125"/>
          </a:xfrm>
        </p:spPr>
        <p:txBody>
          <a:bodyPr/>
          <a:lstStyle/>
          <a:p>
            <a:fld id="{AA76D5C5-C8E3-4B2C-A235-173635650F0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94DA5F0-680B-4965-9DFD-53BDC45EA481}"/>
              </a:ext>
            </a:extLst>
          </p:cNvPr>
          <p:cNvGrpSpPr/>
          <p:nvPr/>
        </p:nvGrpSpPr>
        <p:grpSpPr>
          <a:xfrm>
            <a:off x="7064372" y="801082"/>
            <a:ext cx="441512" cy="136712"/>
            <a:chOff x="4930588" y="1010772"/>
            <a:chExt cx="441512" cy="13671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A72B94-6E3F-4DF7-84D1-FE88FD211F6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182EF0-7FF7-4F69-9B74-0B74125CBC4B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C517F9-7AF6-4063-BF15-E85BC5980254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8A1635-09B7-43E6-8987-EA4DD23599D8}"/>
              </a:ext>
            </a:extLst>
          </p:cNvPr>
          <p:cNvGrpSpPr/>
          <p:nvPr/>
        </p:nvGrpSpPr>
        <p:grpSpPr>
          <a:xfrm>
            <a:off x="6581767" y="1574943"/>
            <a:ext cx="5521242" cy="824181"/>
            <a:chOff x="-5" y="1753918"/>
            <a:chExt cx="5521242" cy="824181"/>
          </a:xfrm>
        </p:grpSpPr>
        <p:sp>
          <p:nvSpPr>
            <p:cNvPr id="83" name="Arrow: Pentagon 82">
              <a:extLst>
                <a:ext uri="{FF2B5EF4-FFF2-40B4-BE49-F238E27FC236}">
                  <a16:creationId xmlns:a16="http://schemas.microsoft.com/office/drawing/2014/main" id="{DB92E446-E02D-4B1A-9C23-397E0D121376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Monitoramento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constante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do Sistema.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AFC0F1A-58DA-4EE8-9996-8E6971187810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C52B430-3413-4A2C-BA44-9B0A66282D8E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1" name="Freeform 267">
                <a:extLst>
                  <a:ext uri="{FF2B5EF4-FFF2-40B4-BE49-F238E27FC236}">
                    <a16:creationId xmlns:a16="http://schemas.microsoft.com/office/drawing/2014/main" id="{243BC04B-665B-4C84-A29A-8ED41AC51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268">
                <a:extLst>
                  <a:ext uri="{FF2B5EF4-FFF2-40B4-BE49-F238E27FC236}">
                    <a16:creationId xmlns:a16="http://schemas.microsoft.com/office/drawing/2014/main" id="{69D765CC-10DF-425E-81A2-B903962E4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269">
                <a:extLst>
                  <a:ext uri="{FF2B5EF4-FFF2-40B4-BE49-F238E27FC236}">
                    <a16:creationId xmlns:a16="http://schemas.microsoft.com/office/drawing/2014/main" id="{9AA6F537-88CE-4BE1-8E8F-C53EA0A4FC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EBF3F8-0EF6-47A3-AC93-6FD799FE3E3E}"/>
              </a:ext>
            </a:extLst>
          </p:cNvPr>
          <p:cNvGrpSpPr/>
          <p:nvPr/>
        </p:nvGrpSpPr>
        <p:grpSpPr>
          <a:xfrm>
            <a:off x="6581767" y="2845288"/>
            <a:ext cx="5521242" cy="824181"/>
            <a:chOff x="-5" y="1753918"/>
            <a:chExt cx="5521242" cy="824181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750C7EB8-6FC2-46A9-948B-48E94A1613EA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Análise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de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futuras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falhas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8342E6-0692-438C-B03C-3465DEE4B872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4BCEB8C-857A-4F90-BF38-1ED13FEE40CF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8" name="Freeform 267">
                <a:extLst>
                  <a:ext uri="{FF2B5EF4-FFF2-40B4-BE49-F238E27FC236}">
                    <a16:creationId xmlns:a16="http://schemas.microsoft.com/office/drawing/2014/main" id="{85D657FB-2AA6-453A-9A85-2B5E42C44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68">
                <a:extLst>
                  <a:ext uri="{FF2B5EF4-FFF2-40B4-BE49-F238E27FC236}">
                    <a16:creationId xmlns:a16="http://schemas.microsoft.com/office/drawing/2014/main" id="{D201087C-F76F-46AF-897B-DC4745033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9">
                <a:extLst>
                  <a:ext uri="{FF2B5EF4-FFF2-40B4-BE49-F238E27FC236}">
                    <a16:creationId xmlns:a16="http://schemas.microsoft.com/office/drawing/2014/main" id="{F72F91D8-6BF2-4145-AFD4-1F827DA81C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B6757A-4610-46F8-9214-1294144D257E}"/>
              </a:ext>
            </a:extLst>
          </p:cNvPr>
          <p:cNvGrpSpPr/>
          <p:nvPr/>
        </p:nvGrpSpPr>
        <p:grpSpPr>
          <a:xfrm>
            <a:off x="6581767" y="4115633"/>
            <a:ext cx="5521242" cy="824181"/>
            <a:chOff x="-5" y="1753918"/>
            <a:chExt cx="5521242" cy="824181"/>
          </a:xfrm>
        </p:grpSpPr>
        <p:sp>
          <p:nvSpPr>
            <p:cNvPr id="142" name="Arrow: Pentagon 141">
              <a:extLst>
                <a:ext uri="{FF2B5EF4-FFF2-40B4-BE49-F238E27FC236}">
                  <a16:creationId xmlns:a16="http://schemas.microsoft.com/office/drawing/2014/main" id="{C65A2B53-4CB6-4543-9F2D-0E9EB50C5B9F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Resoluções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automáticas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78E581B-34BC-4F8A-9BF2-4ED5C74E7E5E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E8DBE6E-B6A9-484B-91F8-4DF61611D116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45" name="Freeform 267">
                <a:extLst>
                  <a:ext uri="{FF2B5EF4-FFF2-40B4-BE49-F238E27FC236}">
                    <a16:creationId xmlns:a16="http://schemas.microsoft.com/office/drawing/2014/main" id="{E6873160-2E33-4146-A86A-7BABD21D4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68">
                <a:extLst>
                  <a:ext uri="{FF2B5EF4-FFF2-40B4-BE49-F238E27FC236}">
                    <a16:creationId xmlns:a16="http://schemas.microsoft.com/office/drawing/2014/main" id="{6ED831C7-42DD-410C-AD4F-1FC608B75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269">
                <a:extLst>
                  <a:ext uri="{FF2B5EF4-FFF2-40B4-BE49-F238E27FC236}">
                    <a16:creationId xmlns:a16="http://schemas.microsoft.com/office/drawing/2014/main" id="{98A21C57-1EF6-4D75-9FAE-7A1064CC8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198F62D-FE3E-40DD-86A5-418602A3C1CE}"/>
              </a:ext>
            </a:extLst>
          </p:cNvPr>
          <p:cNvGrpSpPr/>
          <p:nvPr/>
        </p:nvGrpSpPr>
        <p:grpSpPr>
          <a:xfrm>
            <a:off x="6581767" y="5385979"/>
            <a:ext cx="5521242" cy="824181"/>
            <a:chOff x="-5" y="1753918"/>
            <a:chExt cx="5521242" cy="824181"/>
          </a:xfrm>
        </p:grpSpPr>
        <p:sp>
          <p:nvSpPr>
            <p:cNvPr id="156" name="Arrow: Pentagon 155">
              <a:extLst>
                <a:ext uri="{FF2B5EF4-FFF2-40B4-BE49-F238E27FC236}">
                  <a16:creationId xmlns:a16="http://schemas.microsoft.com/office/drawing/2014/main" id="{E5FF3818-8F6C-4B36-A4CF-FA92BEE4DC89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Produtividade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045EE35-22AC-452D-9F4E-51E67D01FF6A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54DF80B-7942-4581-B803-42EA2636AE60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59" name="Freeform 267">
                <a:extLst>
                  <a:ext uri="{FF2B5EF4-FFF2-40B4-BE49-F238E27FC236}">
                    <a16:creationId xmlns:a16="http://schemas.microsoft.com/office/drawing/2014/main" id="{559F401F-1F6B-47B5-A6C5-655CF91F4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268">
                <a:extLst>
                  <a:ext uri="{FF2B5EF4-FFF2-40B4-BE49-F238E27FC236}">
                    <a16:creationId xmlns:a16="http://schemas.microsoft.com/office/drawing/2014/main" id="{2B217AEA-2517-447F-86BD-41E1761F5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269">
                <a:extLst>
                  <a:ext uri="{FF2B5EF4-FFF2-40B4-BE49-F238E27FC236}">
                    <a16:creationId xmlns:a16="http://schemas.microsoft.com/office/drawing/2014/main" id="{FF1C01A3-BFED-49A6-8A81-54E836ADA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7A3E5F9-0F65-46EA-A676-4852A562D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5556" r="16963" b="2430"/>
          <a:stretch/>
        </p:blipFill>
        <p:spPr>
          <a:xfrm>
            <a:off x="333340" y="1140316"/>
            <a:ext cx="5143532" cy="50733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65DC8C-4C48-4A67-8AF8-833513542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385887"/>
            <a:ext cx="4672013" cy="2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5256"/>
            <a:ext cx="3305175" cy="99719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DESENHO DE SOLUÇÃO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Imagem 21" descr="Uma imagem contendo objeto, televisão&#10;&#10;Descrição gerada automaticamente">
            <a:extLst>
              <a:ext uri="{FF2B5EF4-FFF2-40B4-BE49-F238E27FC236}">
                <a16:creationId xmlns:a16="http://schemas.microsoft.com/office/drawing/2014/main" id="{797EE6E1-5863-4A87-8BC4-78A658546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86" y="1129104"/>
            <a:ext cx="7439025" cy="3714750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1A827A9-76D1-4BBD-A381-A20D78C485A8}"/>
              </a:ext>
            </a:extLst>
          </p:cNvPr>
          <p:cNvCxnSpPr>
            <a:cxnSpLocks/>
          </p:cNvCxnSpPr>
          <p:nvPr/>
        </p:nvCxnSpPr>
        <p:spPr>
          <a:xfrm flipV="1">
            <a:off x="7200900" y="3110554"/>
            <a:ext cx="0" cy="7728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REQUISITOS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4"/>
            <a:ext cx="2504839" cy="4937851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PRODUCT BACKLOG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4"/>
            <a:ext cx="2504839" cy="4937851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82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BACKLOG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4"/>
            <a:ext cx="2504839" cy="4937851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557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787886"/>
      </a:dk2>
      <a:lt2>
        <a:srgbClr val="E7E6E6"/>
      </a:lt2>
      <a:accent1>
        <a:srgbClr val="D92167"/>
      </a:accent1>
      <a:accent2>
        <a:srgbClr val="E75D37"/>
      </a:accent2>
      <a:accent3>
        <a:srgbClr val="A5A5A5"/>
      </a:accent3>
      <a:accent4>
        <a:srgbClr val="EFAC03"/>
      </a:accent4>
      <a:accent5>
        <a:srgbClr val="3284CE"/>
      </a:accent5>
      <a:accent6>
        <a:srgbClr val="70AD47"/>
      </a:accent6>
      <a:hlink>
        <a:srgbClr val="0563C1"/>
      </a:hlink>
      <a:folHlink>
        <a:srgbClr val="9731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653</Words>
  <Application>Microsoft Office PowerPoint</Application>
  <PresentationFormat>Widescreen</PresentationFormat>
  <Paragraphs>119</Paragraphs>
  <Slides>15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5" baseType="lpstr">
      <vt:lpstr>Arial</vt:lpstr>
      <vt:lpstr>Avenir</vt:lpstr>
      <vt:lpstr>Avenir Black</vt:lpstr>
      <vt:lpstr>Avenir Book</vt:lpstr>
      <vt:lpstr>Calibri</vt:lpstr>
      <vt:lpstr>Calibri Light</vt:lpstr>
      <vt:lpstr>Century Gothic</vt:lpstr>
      <vt:lpstr>Segoe UI</vt:lpstr>
      <vt:lpstr>Office Theme</vt:lpstr>
      <vt:lpstr>1_Office Theme</vt:lpstr>
      <vt:lpstr>BESTSTREAMING   CUMPUTING</vt:lpstr>
      <vt:lpstr>MEMBROS DA EQUIPE</vt:lpstr>
      <vt:lpstr>CONTEXTO</vt:lpstr>
      <vt:lpstr>OBJETIVO</vt:lpstr>
      <vt:lpstr>DESENHO DE SOLUÇÃO</vt:lpstr>
      <vt:lpstr>Apresentação do PowerPoint</vt:lpstr>
      <vt:lpstr>Apresentação do PowerPoint</vt:lpstr>
      <vt:lpstr>Apresentação do PowerPoint</vt:lpstr>
      <vt:lpstr>Apresentação do PowerPoint</vt:lpstr>
      <vt:lpstr>FERRAMENTA DE GESTÃO</vt:lpstr>
      <vt:lpstr>GESTÃO DE RISCOS</vt:lpstr>
      <vt:lpstr>SOCIAL MEDIA</vt:lpstr>
      <vt:lpstr>OPTIMIZATION PROCESS</vt:lpstr>
      <vt:lpstr>THANK YOU.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BESTSTREAMING   CUMPUTING</dc:title>
  <dc:creator>Gustavo Henrique Martins Goncalves</dc:creator>
  <cp:lastModifiedBy>Gustavo Henrique Martins Goncalves</cp:lastModifiedBy>
  <cp:revision>2</cp:revision>
  <dcterms:created xsi:type="dcterms:W3CDTF">2019-09-11T15:08:06Z</dcterms:created>
  <dcterms:modified xsi:type="dcterms:W3CDTF">2019-09-11T16:56:59Z</dcterms:modified>
</cp:coreProperties>
</file>